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370" r:id="rId3"/>
    <p:sldId id="364" r:id="rId5"/>
    <p:sldId id="446" r:id="rId6"/>
    <p:sldId id="445" r:id="rId7"/>
    <p:sldId id="447" r:id="rId8"/>
    <p:sldId id="448" r:id="rId9"/>
    <p:sldId id="449" r:id="rId10"/>
    <p:sldId id="450" r:id="rId11"/>
    <p:sldId id="451" r:id="rId12"/>
    <p:sldId id="452" r:id="rId13"/>
    <p:sldId id="495" r:id="rId14"/>
    <p:sldId id="492" r:id="rId15"/>
    <p:sldId id="496" r:id="rId16"/>
    <p:sldId id="453" r:id="rId17"/>
    <p:sldId id="454" r:id="rId18"/>
    <p:sldId id="455" r:id="rId19"/>
    <p:sldId id="456" r:id="rId20"/>
    <p:sldId id="501" r:id="rId21"/>
    <p:sldId id="442" r:id="rId22"/>
    <p:sldId id="411" r:id="rId23"/>
    <p:sldId id="412" r:id="rId24"/>
    <p:sldId id="498" r:id="rId25"/>
    <p:sldId id="499" r:id="rId26"/>
    <p:sldId id="500" r:id="rId27"/>
    <p:sldId id="444" r:id="rId28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E"/>
    <a:srgbClr val="8B8B8B"/>
    <a:srgbClr val="B11212"/>
    <a:srgbClr val="F5F5F5"/>
    <a:srgbClr val="022A4F"/>
    <a:srgbClr val="007ADE"/>
    <a:srgbClr val="0885DA"/>
    <a:srgbClr val="297FD5"/>
    <a:srgbClr val="629DD1"/>
    <a:srgbClr val="0035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8" autoAdjust="0"/>
    <p:restoredTop sz="94660"/>
  </p:normalViewPr>
  <p:slideViewPr>
    <p:cSldViewPr>
      <p:cViewPr varScale="1">
        <p:scale>
          <a:sx n="73" d="100"/>
          <a:sy n="73" d="100"/>
        </p:scale>
        <p:origin x="684" y="60"/>
      </p:cViewPr>
      <p:guideLst>
        <p:guide orient="horz" pos="2160"/>
        <p:guide orient="horz" pos="3837"/>
        <p:guide pos="3865"/>
        <p:guide pos="7240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7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3"/>
          <p:cNvSpPr txBox="1">
            <a:spLocks noChangeArrowheads="1"/>
          </p:cNvSpPr>
          <p:nvPr userDrawn="1"/>
        </p:nvSpPr>
        <p:spPr bwMode="auto">
          <a:xfrm>
            <a:off x="2590428" y="189434"/>
            <a:ext cx="408084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课程点评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APP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燕尾形 6"/>
          <p:cNvSpPr/>
          <p:nvPr userDrawn="1"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homecourse_logo2_resize15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7365" y="12065"/>
            <a:ext cx="670560" cy="88582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 advClick="0" advTm="0">
    <p:wipe/>
  </p:transition>
  <p:txStyles>
    <p:titleStyle>
      <a:lvl1pPr algn="ctr" defTabSz="1088390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8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8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8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8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8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367240" y="1559294"/>
            <a:ext cx="3368675" cy="205994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en-US" altLang="zh-CN" sz="12800" dirty="0">
                <a:solidFill>
                  <a:srgbClr val="38B1BF"/>
                </a:solidFill>
                <a:latin typeface="Impact" panose="020B0806030902050204" pitchFamily="34" charset="0"/>
              </a:rPr>
              <a:t>2019</a:t>
            </a:r>
            <a:endParaRPr lang="zh-CN" altLang="en-US" sz="12800" dirty="0">
              <a:solidFill>
                <a:srgbClr val="38B1BF"/>
              </a:solidFill>
              <a:latin typeface="Impact" panose="020B0806030902050204" pitchFamily="34" charset="0"/>
            </a:endParaRPr>
          </a:p>
        </p:txBody>
      </p:sp>
      <p:sp>
        <p:nvSpPr>
          <p:cNvPr id="41" name="文本框 5"/>
          <p:cNvSpPr txBox="1"/>
          <p:nvPr/>
        </p:nvSpPr>
        <p:spPr>
          <a:xfrm>
            <a:off x="3891478" y="4821267"/>
            <a:ext cx="4404360" cy="38227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汇报人：赵健松 张慧佩 方柳柳 胡景悦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071218" y="3552761"/>
            <a:ext cx="4045585" cy="9359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sz="5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课程点评</a:t>
            </a:r>
            <a:r>
              <a:rPr lang="en-US" altLang="zh-CN" sz="5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en-US" altLang="zh-CN" sz="5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homecourse_logo2_resize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7680" y="281305"/>
            <a:ext cx="968375" cy="127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90549" y="1257154"/>
            <a:ext cx="5282331" cy="527944"/>
            <a:chOff x="3099904" y="1452479"/>
            <a:chExt cx="7459798" cy="601335"/>
          </a:xfrm>
        </p:grpSpPr>
        <p:sp>
          <p:nvSpPr>
            <p:cNvPr id="59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373287" y="1527971"/>
              <a:ext cx="1999377" cy="525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联系我们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0591" y="873896"/>
            <a:ext cx="626795" cy="849114"/>
            <a:chOff x="3459946" y="1061391"/>
            <a:chExt cx="854394" cy="967152"/>
          </a:xfrm>
        </p:grpSpPr>
        <p:sp>
          <p:nvSpPr>
            <p:cNvPr id="60" name="等腰三角形 59"/>
            <p:cNvSpPr/>
            <p:nvPr/>
          </p:nvSpPr>
          <p:spPr>
            <a:xfrm flipV="1">
              <a:off x="3459946" y="1207397"/>
              <a:ext cx="854394" cy="821146"/>
            </a:xfrm>
            <a:prstGeom prst="triangl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586151" y="1061391"/>
              <a:ext cx="640664" cy="806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  <a:cs typeface="Arial" panose="02080604020202020204" pitchFamily="34" charset="0"/>
                </a:rPr>
                <a:t>7</a:t>
              </a:r>
              <a:endParaRPr lang="zh-CN" altLang="en-US" sz="4000" b="1" dirty="0">
                <a:solidFill>
                  <a:schemeClr val="bg1"/>
                </a:solidFill>
                <a:latin typeface="Arial" panose="02080604020202020204" pitchFamily="34" charset="0"/>
                <a:ea typeface="微软雅黑" panose="020B0503020204020204" pitchFamily="34" charset="-122"/>
                <a:cs typeface="Arial" panose="02080604020202020204" pitchFamily="34" charset="0"/>
              </a:endParaRPr>
            </a:p>
          </p:txBody>
        </p:sp>
      </p:grpSp>
      <p:sp>
        <p:nvSpPr>
          <p:cNvPr id="34" name="燕尾形 1"/>
          <p:cNvSpPr>
            <a:spLocks noChangeArrowheads="1"/>
          </p:cNvSpPr>
          <p:nvPr/>
        </p:nvSpPr>
        <p:spPr bwMode="auto">
          <a:xfrm>
            <a:off x="676207" y="2166827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37" y="209244"/>
            <a:ext cx="2972816" cy="6441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矩形 18"/>
          <p:cNvSpPr>
            <a:spLocks noChangeArrowheads="1"/>
          </p:cNvSpPr>
          <p:nvPr/>
        </p:nvSpPr>
        <p:spPr bwMode="auto">
          <a:xfrm>
            <a:off x="1317503" y="2375132"/>
            <a:ext cx="336784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反馈问题与建议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</p:spTree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 autoUpdateAnimBg="0"/>
      <p:bldP spid="34" grpId="1" bldLvl="0" animBg="1" autoUpdateAnimBg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39097" y="1557851"/>
            <a:ext cx="3744416" cy="511504"/>
            <a:chOff x="6339097" y="1557851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39097" y="155785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723350" y="1614014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基本功能与页面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5457006" y="2410178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15199" y="2410178"/>
            <a:ext cx="3744416" cy="511504"/>
            <a:chOff x="6315199" y="2410178"/>
            <a:chExt cx="3744416" cy="511504"/>
          </a:xfrm>
        </p:grpSpPr>
        <p:sp>
          <p:nvSpPr>
            <p:cNvPr id="22" name="圆角矩形 2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747248" y="2450466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运行效果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6" name="圆角矩形 2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723349" y="3336319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后端设计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39097" y="4180903"/>
            <a:ext cx="3744416" cy="511504"/>
            <a:chOff x="6339097" y="4180903"/>
            <a:chExt cx="3744416" cy="511504"/>
          </a:xfrm>
        </p:grpSpPr>
        <p:sp>
          <p:nvSpPr>
            <p:cNvPr id="30" name="圆角矩形 2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723349" y="4221882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团队分工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457136" y="505748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39097" y="5057483"/>
            <a:ext cx="3744416" cy="511504"/>
            <a:chOff x="6339097" y="5057483"/>
            <a:chExt cx="3744416" cy="511504"/>
          </a:xfrm>
        </p:grpSpPr>
        <p:sp>
          <p:nvSpPr>
            <p:cNvPr id="34" name="圆角矩形 3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23479" y="5085978"/>
              <a:ext cx="27361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测试情况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8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249004" y="2326124"/>
            <a:ext cx="576064" cy="67982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5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16" grpId="2" bldLvl="0" animBg="1"/>
      <p:bldP spid="20" grpId="0" bldLvl="0" animBg="1"/>
      <p:bldP spid="20" grpId="1" bldLvl="0" animBg="1"/>
      <p:bldP spid="24" grpId="0" bldLvl="0" animBg="1"/>
      <p:bldP spid="24" grpId="1" bldLvl="0" animBg="1"/>
      <p:bldP spid="28" grpId="0" bldLvl="0" animBg="1"/>
      <p:bldP spid="28" grpId="1" bldLvl="0" animBg="1"/>
      <p:bldP spid="32" grpId="0" bldLvl="0" animBg="1"/>
      <p:bldP spid="32" grpId="1" bldLvl="0" animBg="1"/>
      <p:bldP spid="36" grpId="0" bldLvl="0" animBg="1"/>
      <p:bldP spid="37" grpId="0"/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790201" y="178048"/>
            <a:ext cx="26100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 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cff8ad3ddbe5d29aa644739643d2e1d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07230" y="1332865"/>
            <a:ext cx="2893060" cy="481076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0" grpId="0" bldLvl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39097" y="1557851"/>
            <a:ext cx="3744416" cy="511504"/>
            <a:chOff x="6339097" y="1557851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39097" y="155785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723350" y="1614014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基本功能与页面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5457006" y="2410178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15199" y="2410178"/>
            <a:ext cx="3744416" cy="511504"/>
            <a:chOff x="6315199" y="2410178"/>
            <a:chExt cx="3744416" cy="511504"/>
          </a:xfrm>
        </p:grpSpPr>
        <p:sp>
          <p:nvSpPr>
            <p:cNvPr id="22" name="圆角矩形 2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747248" y="2450466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运行效果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6" name="圆角矩形 2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723349" y="3336319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后端设计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39097" y="4180903"/>
            <a:ext cx="3744416" cy="511504"/>
            <a:chOff x="6339097" y="4180903"/>
            <a:chExt cx="3744416" cy="511504"/>
          </a:xfrm>
        </p:grpSpPr>
        <p:sp>
          <p:nvSpPr>
            <p:cNvPr id="30" name="圆角矩形 2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723349" y="4221882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团队分工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457136" y="505748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39097" y="5057483"/>
            <a:ext cx="3744416" cy="511504"/>
            <a:chOff x="6339097" y="5057483"/>
            <a:chExt cx="3744416" cy="511504"/>
          </a:xfrm>
        </p:grpSpPr>
        <p:sp>
          <p:nvSpPr>
            <p:cNvPr id="34" name="圆角矩形 3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23479" y="5085978"/>
              <a:ext cx="27361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测试情况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8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382989" y="3244334"/>
            <a:ext cx="576064" cy="67982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5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16" grpId="2" bldLvl="0" animBg="1"/>
      <p:bldP spid="20" grpId="0" bldLvl="0" animBg="1"/>
      <p:bldP spid="20" grpId="1" bldLvl="0" animBg="1"/>
      <p:bldP spid="24" grpId="0" bldLvl="0" animBg="1"/>
      <p:bldP spid="24" grpId="1" bldLvl="0" animBg="1"/>
      <p:bldP spid="28" grpId="0" bldLvl="0" animBg="1"/>
      <p:bldP spid="28" grpId="1" bldLvl="0" animBg="1"/>
      <p:bldP spid="32" grpId="0" bldLvl="0" animBg="1"/>
      <p:bldP spid="32" grpId="1" bldLvl="0" animBg="1"/>
      <p:bldP spid="36" grpId="0" bldLvl="0" animBg="1"/>
      <p:bldP spid="37" grpId="0"/>
      <p:bldP spid="2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453951" y="1994582"/>
            <a:ext cx="3058901" cy="835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环境搭建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六边形 23"/>
          <p:cNvSpPr/>
          <p:nvPr/>
        </p:nvSpPr>
        <p:spPr>
          <a:xfrm>
            <a:off x="910630" y="3343234"/>
            <a:ext cx="1587056" cy="136846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后端设计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/>
          <p:cNvCxnSpPr>
            <a:stCxn id="24" idx="5"/>
            <a:endCxn id="23" idx="1"/>
          </p:cNvCxnSpPr>
          <p:nvPr/>
        </p:nvCxnSpPr>
        <p:spPr>
          <a:xfrm flipV="1">
            <a:off x="2155569" y="2412527"/>
            <a:ext cx="1298382" cy="930707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0"/>
            <a:endCxn id="15" idx="1"/>
          </p:cNvCxnSpPr>
          <p:nvPr/>
        </p:nvCxnSpPr>
        <p:spPr>
          <a:xfrm flipV="1">
            <a:off x="2497686" y="4027468"/>
            <a:ext cx="956265" cy="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1"/>
            <a:endCxn id="18" idx="1"/>
          </p:cNvCxnSpPr>
          <p:nvPr/>
        </p:nvCxnSpPr>
        <p:spPr>
          <a:xfrm>
            <a:off x="2155569" y="4711703"/>
            <a:ext cx="1298381" cy="96139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453951" y="3609523"/>
            <a:ext cx="3058901" cy="8358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53950" y="5255148"/>
            <a:ext cx="3058901" cy="8358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业务处理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59302" y="2204778"/>
            <a:ext cx="4752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搭建可以处理客户端请求的服务器环境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46284" y="3819718"/>
            <a:ext cx="4752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设计数据的存储结构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946284" y="5465343"/>
            <a:ext cx="47525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响应客户端的各种请求</a:t>
            </a:r>
            <a:endParaRPr lang="zh-CN" alt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bldLvl="0" animBg="1"/>
      <p:bldP spid="15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74356" y="178048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搭建环境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4613433" y="2664665"/>
            <a:ext cx="1374062" cy="1362434"/>
          </a:xfrm>
          <a:custGeom>
            <a:avLst/>
            <a:gdLst>
              <a:gd name="connsiteX0" fmla="*/ 0 w 1683144"/>
              <a:gd name="connsiteY0" fmla="*/ 1011504 h 1553671"/>
              <a:gd name="connsiteX1" fmla="*/ 979136 w 1683144"/>
              <a:gd name="connsiteY1" fmla="*/ 1553671 h 1553671"/>
              <a:gd name="connsiteX2" fmla="*/ 1683144 w 1683144"/>
              <a:gd name="connsiteY2" fmla="*/ 436970 h 1553671"/>
              <a:gd name="connsiteX3" fmla="*/ 647363 w 1683144"/>
              <a:gd name="connsiteY3" fmla="*/ 0 h 1553671"/>
              <a:gd name="connsiteX4" fmla="*/ 0 w 1683144"/>
              <a:gd name="connsiteY4" fmla="*/ 1011504 h 1553671"/>
              <a:gd name="connsiteX0-1" fmla="*/ 0 w 1683144"/>
              <a:gd name="connsiteY0-2" fmla="*/ 1019596 h 1561763"/>
              <a:gd name="connsiteX1-3" fmla="*/ 979136 w 1683144"/>
              <a:gd name="connsiteY1-4" fmla="*/ 1561763 h 1561763"/>
              <a:gd name="connsiteX2-5" fmla="*/ 1683144 w 1683144"/>
              <a:gd name="connsiteY2-6" fmla="*/ 445062 h 1561763"/>
              <a:gd name="connsiteX3-7" fmla="*/ 631179 w 1683144"/>
              <a:gd name="connsiteY3-8" fmla="*/ 0 h 1561763"/>
              <a:gd name="connsiteX4-9" fmla="*/ 0 w 1683144"/>
              <a:gd name="connsiteY4-10" fmla="*/ 1019596 h 1561763"/>
              <a:gd name="connsiteX0-11" fmla="*/ 0 w 1683144"/>
              <a:gd name="connsiteY0-12" fmla="*/ 1063494 h 1605661"/>
              <a:gd name="connsiteX1-13" fmla="*/ 979136 w 1683144"/>
              <a:gd name="connsiteY1-14" fmla="*/ 1605661 h 1605661"/>
              <a:gd name="connsiteX2-15" fmla="*/ 1683144 w 1683144"/>
              <a:gd name="connsiteY2-16" fmla="*/ 488960 h 1605661"/>
              <a:gd name="connsiteX3-17" fmla="*/ 631179 w 1683144"/>
              <a:gd name="connsiteY3-18" fmla="*/ 43898 h 1605661"/>
              <a:gd name="connsiteX4-19" fmla="*/ 0 w 1683144"/>
              <a:gd name="connsiteY4-20" fmla="*/ 1063494 h 1605661"/>
              <a:gd name="connsiteX0-21" fmla="*/ 0 w 1683144"/>
              <a:gd name="connsiteY0-22" fmla="*/ 1126734 h 1668901"/>
              <a:gd name="connsiteX1-23" fmla="*/ 979136 w 1683144"/>
              <a:gd name="connsiteY1-24" fmla="*/ 1668901 h 1668901"/>
              <a:gd name="connsiteX2-25" fmla="*/ 1683144 w 1683144"/>
              <a:gd name="connsiteY2-26" fmla="*/ 552200 h 1668901"/>
              <a:gd name="connsiteX3-27" fmla="*/ 631179 w 1683144"/>
              <a:gd name="connsiteY3-28" fmla="*/ 107138 h 1668901"/>
              <a:gd name="connsiteX4-29" fmla="*/ 0 w 1683144"/>
              <a:gd name="connsiteY4-30" fmla="*/ 1126734 h 16689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83144" h="1668901">
                <a:moveTo>
                  <a:pt x="0" y="1126734"/>
                </a:moveTo>
                <a:lnTo>
                  <a:pt x="979136" y="1668901"/>
                </a:lnTo>
                <a:lnTo>
                  <a:pt x="1683144" y="552200"/>
                </a:lnTo>
                <a:cubicBezTo>
                  <a:pt x="1381041" y="-65492"/>
                  <a:pt x="771441" y="-84374"/>
                  <a:pt x="631179" y="107138"/>
                </a:cubicBezTo>
                <a:lnTo>
                  <a:pt x="0" y="112673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任意多边形 51"/>
          <p:cNvSpPr/>
          <p:nvPr/>
        </p:nvSpPr>
        <p:spPr>
          <a:xfrm rot="7200000">
            <a:off x="6692189" y="3733867"/>
            <a:ext cx="1374062" cy="1362434"/>
          </a:xfrm>
          <a:custGeom>
            <a:avLst/>
            <a:gdLst>
              <a:gd name="connsiteX0" fmla="*/ 0 w 1683144"/>
              <a:gd name="connsiteY0" fmla="*/ 1011504 h 1553671"/>
              <a:gd name="connsiteX1" fmla="*/ 979136 w 1683144"/>
              <a:gd name="connsiteY1" fmla="*/ 1553671 h 1553671"/>
              <a:gd name="connsiteX2" fmla="*/ 1683144 w 1683144"/>
              <a:gd name="connsiteY2" fmla="*/ 436970 h 1553671"/>
              <a:gd name="connsiteX3" fmla="*/ 647363 w 1683144"/>
              <a:gd name="connsiteY3" fmla="*/ 0 h 1553671"/>
              <a:gd name="connsiteX4" fmla="*/ 0 w 1683144"/>
              <a:gd name="connsiteY4" fmla="*/ 1011504 h 1553671"/>
              <a:gd name="connsiteX0-1" fmla="*/ 0 w 1683144"/>
              <a:gd name="connsiteY0-2" fmla="*/ 1019596 h 1561763"/>
              <a:gd name="connsiteX1-3" fmla="*/ 979136 w 1683144"/>
              <a:gd name="connsiteY1-4" fmla="*/ 1561763 h 1561763"/>
              <a:gd name="connsiteX2-5" fmla="*/ 1683144 w 1683144"/>
              <a:gd name="connsiteY2-6" fmla="*/ 445062 h 1561763"/>
              <a:gd name="connsiteX3-7" fmla="*/ 631179 w 1683144"/>
              <a:gd name="connsiteY3-8" fmla="*/ 0 h 1561763"/>
              <a:gd name="connsiteX4-9" fmla="*/ 0 w 1683144"/>
              <a:gd name="connsiteY4-10" fmla="*/ 1019596 h 1561763"/>
              <a:gd name="connsiteX0-11" fmla="*/ 0 w 1683144"/>
              <a:gd name="connsiteY0-12" fmla="*/ 1063494 h 1605661"/>
              <a:gd name="connsiteX1-13" fmla="*/ 979136 w 1683144"/>
              <a:gd name="connsiteY1-14" fmla="*/ 1605661 h 1605661"/>
              <a:gd name="connsiteX2-15" fmla="*/ 1683144 w 1683144"/>
              <a:gd name="connsiteY2-16" fmla="*/ 488960 h 1605661"/>
              <a:gd name="connsiteX3-17" fmla="*/ 631179 w 1683144"/>
              <a:gd name="connsiteY3-18" fmla="*/ 43898 h 1605661"/>
              <a:gd name="connsiteX4-19" fmla="*/ 0 w 1683144"/>
              <a:gd name="connsiteY4-20" fmla="*/ 1063494 h 1605661"/>
              <a:gd name="connsiteX0-21" fmla="*/ 0 w 1683144"/>
              <a:gd name="connsiteY0-22" fmla="*/ 1126734 h 1668901"/>
              <a:gd name="connsiteX1-23" fmla="*/ 979136 w 1683144"/>
              <a:gd name="connsiteY1-24" fmla="*/ 1668901 h 1668901"/>
              <a:gd name="connsiteX2-25" fmla="*/ 1683144 w 1683144"/>
              <a:gd name="connsiteY2-26" fmla="*/ 552200 h 1668901"/>
              <a:gd name="connsiteX3-27" fmla="*/ 631179 w 1683144"/>
              <a:gd name="connsiteY3-28" fmla="*/ 107138 h 1668901"/>
              <a:gd name="connsiteX4-29" fmla="*/ 0 w 1683144"/>
              <a:gd name="connsiteY4-30" fmla="*/ 1126734 h 16689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83144" h="1668901">
                <a:moveTo>
                  <a:pt x="0" y="1126734"/>
                </a:moveTo>
                <a:lnTo>
                  <a:pt x="979136" y="1668901"/>
                </a:lnTo>
                <a:lnTo>
                  <a:pt x="1683144" y="552200"/>
                </a:lnTo>
                <a:cubicBezTo>
                  <a:pt x="1381041" y="-65492"/>
                  <a:pt x="771441" y="-84374"/>
                  <a:pt x="631179" y="107138"/>
                </a:cubicBezTo>
                <a:lnTo>
                  <a:pt x="0" y="11267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任意多边形 52"/>
          <p:cNvSpPr/>
          <p:nvPr/>
        </p:nvSpPr>
        <p:spPr>
          <a:xfrm rot="14400000">
            <a:off x="4696995" y="4930809"/>
            <a:ext cx="1374062" cy="1362434"/>
          </a:xfrm>
          <a:custGeom>
            <a:avLst/>
            <a:gdLst>
              <a:gd name="connsiteX0" fmla="*/ 0 w 1683144"/>
              <a:gd name="connsiteY0" fmla="*/ 1011504 h 1553671"/>
              <a:gd name="connsiteX1" fmla="*/ 979136 w 1683144"/>
              <a:gd name="connsiteY1" fmla="*/ 1553671 h 1553671"/>
              <a:gd name="connsiteX2" fmla="*/ 1683144 w 1683144"/>
              <a:gd name="connsiteY2" fmla="*/ 436970 h 1553671"/>
              <a:gd name="connsiteX3" fmla="*/ 647363 w 1683144"/>
              <a:gd name="connsiteY3" fmla="*/ 0 h 1553671"/>
              <a:gd name="connsiteX4" fmla="*/ 0 w 1683144"/>
              <a:gd name="connsiteY4" fmla="*/ 1011504 h 1553671"/>
              <a:gd name="connsiteX0-1" fmla="*/ 0 w 1683144"/>
              <a:gd name="connsiteY0-2" fmla="*/ 1019596 h 1561763"/>
              <a:gd name="connsiteX1-3" fmla="*/ 979136 w 1683144"/>
              <a:gd name="connsiteY1-4" fmla="*/ 1561763 h 1561763"/>
              <a:gd name="connsiteX2-5" fmla="*/ 1683144 w 1683144"/>
              <a:gd name="connsiteY2-6" fmla="*/ 445062 h 1561763"/>
              <a:gd name="connsiteX3-7" fmla="*/ 631179 w 1683144"/>
              <a:gd name="connsiteY3-8" fmla="*/ 0 h 1561763"/>
              <a:gd name="connsiteX4-9" fmla="*/ 0 w 1683144"/>
              <a:gd name="connsiteY4-10" fmla="*/ 1019596 h 1561763"/>
              <a:gd name="connsiteX0-11" fmla="*/ 0 w 1683144"/>
              <a:gd name="connsiteY0-12" fmla="*/ 1063494 h 1605661"/>
              <a:gd name="connsiteX1-13" fmla="*/ 979136 w 1683144"/>
              <a:gd name="connsiteY1-14" fmla="*/ 1605661 h 1605661"/>
              <a:gd name="connsiteX2-15" fmla="*/ 1683144 w 1683144"/>
              <a:gd name="connsiteY2-16" fmla="*/ 488960 h 1605661"/>
              <a:gd name="connsiteX3-17" fmla="*/ 631179 w 1683144"/>
              <a:gd name="connsiteY3-18" fmla="*/ 43898 h 1605661"/>
              <a:gd name="connsiteX4-19" fmla="*/ 0 w 1683144"/>
              <a:gd name="connsiteY4-20" fmla="*/ 1063494 h 1605661"/>
              <a:gd name="connsiteX0-21" fmla="*/ 0 w 1683144"/>
              <a:gd name="connsiteY0-22" fmla="*/ 1126734 h 1668901"/>
              <a:gd name="connsiteX1-23" fmla="*/ 979136 w 1683144"/>
              <a:gd name="connsiteY1-24" fmla="*/ 1668901 h 1668901"/>
              <a:gd name="connsiteX2-25" fmla="*/ 1683144 w 1683144"/>
              <a:gd name="connsiteY2-26" fmla="*/ 552200 h 1668901"/>
              <a:gd name="connsiteX3-27" fmla="*/ 631179 w 1683144"/>
              <a:gd name="connsiteY3-28" fmla="*/ 107138 h 1668901"/>
              <a:gd name="connsiteX4-29" fmla="*/ 0 w 1683144"/>
              <a:gd name="connsiteY4-30" fmla="*/ 1126734 h 16689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83144" h="1668901">
                <a:moveTo>
                  <a:pt x="0" y="1126734"/>
                </a:moveTo>
                <a:lnTo>
                  <a:pt x="979136" y="1668901"/>
                </a:lnTo>
                <a:lnTo>
                  <a:pt x="1683144" y="552200"/>
                </a:lnTo>
                <a:cubicBezTo>
                  <a:pt x="1381041" y="-65492"/>
                  <a:pt x="771441" y="-84374"/>
                  <a:pt x="631179" y="107138"/>
                </a:cubicBezTo>
                <a:lnTo>
                  <a:pt x="0" y="1126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5399554" y="2609186"/>
            <a:ext cx="1948789" cy="1160276"/>
          </a:xfrm>
          <a:custGeom>
            <a:avLst/>
            <a:gdLst>
              <a:gd name="connsiteX0" fmla="*/ 0 w 2387151"/>
              <a:gd name="connsiteY0" fmla="*/ 0 h 1416106"/>
              <a:gd name="connsiteX1" fmla="*/ 671639 w 2387151"/>
              <a:gd name="connsiteY1" fmla="*/ 380326 h 1416106"/>
              <a:gd name="connsiteX2" fmla="*/ 1140977 w 2387151"/>
              <a:gd name="connsiteY2" fmla="*/ 1165253 h 1416106"/>
              <a:gd name="connsiteX3" fmla="*/ 793020 w 2387151"/>
              <a:gd name="connsiteY3" fmla="*/ 1359462 h 1416106"/>
              <a:gd name="connsiteX4" fmla="*/ 1933997 w 2387151"/>
              <a:gd name="connsiteY4" fmla="*/ 1416106 h 1416106"/>
              <a:gd name="connsiteX5" fmla="*/ 2387151 w 2387151"/>
              <a:gd name="connsiteY5" fmla="*/ 428878 h 1416106"/>
              <a:gd name="connsiteX6" fmla="*/ 2063469 w 2387151"/>
              <a:gd name="connsiteY6" fmla="*/ 614995 h 1416106"/>
              <a:gd name="connsiteX7" fmla="*/ 1780248 w 2387151"/>
              <a:gd name="connsiteY7" fmla="*/ 105196 h 1416106"/>
              <a:gd name="connsiteX8" fmla="*/ 0 w 2387151"/>
              <a:gd name="connsiteY8" fmla="*/ 0 h 1416106"/>
              <a:gd name="connsiteX0-1" fmla="*/ 0 w 2387151"/>
              <a:gd name="connsiteY0-2" fmla="*/ 0 h 1416106"/>
              <a:gd name="connsiteX1-3" fmla="*/ 671639 w 2387151"/>
              <a:gd name="connsiteY1-4" fmla="*/ 380326 h 1416106"/>
              <a:gd name="connsiteX2-5" fmla="*/ 1140977 w 2387151"/>
              <a:gd name="connsiteY2-6" fmla="*/ 1165253 h 1416106"/>
              <a:gd name="connsiteX3-7" fmla="*/ 793020 w 2387151"/>
              <a:gd name="connsiteY3-8" fmla="*/ 1359462 h 1416106"/>
              <a:gd name="connsiteX4-9" fmla="*/ 1933997 w 2387151"/>
              <a:gd name="connsiteY4-10" fmla="*/ 1416106 h 1416106"/>
              <a:gd name="connsiteX5-11" fmla="*/ 2387151 w 2387151"/>
              <a:gd name="connsiteY5-12" fmla="*/ 428878 h 1416106"/>
              <a:gd name="connsiteX6-13" fmla="*/ 2063469 w 2387151"/>
              <a:gd name="connsiteY6-14" fmla="*/ 614995 h 1416106"/>
              <a:gd name="connsiteX7-15" fmla="*/ 1780248 w 2387151"/>
              <a:gd name="connsiteY7-16" fmla="*/ 105196 h 1416106"/>
              <a:gd name="connsiteX8-17" fmla="*/ 0 w 2387151"/>
              <a:gd name="connsiteY8-18" fmla="*/ 0 h 1416106"/>
              <a:gd name="connsiteX0-19" fmla="*/ 0 w 2387151"/>
              <a:gd name="connsiteY0-20" fmla="*/ 0 h 1416106"/>
              <a:gd name="connsiteX1-21" fmla="*/ 671639 w 2387151"/>
              <a:gd name="connsiteY1-22" fmla="*/ 380326 h 1416106"/>
              <a:gd name="connsiteX2-23" fmla="*/ 1140977 w 2387151"/>
              <a:gd name="connsiteY2-24" fmla="*/ 1165253 h 1416106"/>
              <a:gd name="connsiteX3-25" fmla="*/ 793020 w 2387151"/>
              <a:gd name="connsiteY3-26" fmla="*/ 1359462 h 1416106"/>
              <a:gd name="connsiteX4-27" fmla="*/ 1933997 w 2387151"/>
              <a:gd name="connsiteY4-28" fmla="*/ 1416106 h 1416106"/>
              <a:gd name="connsiteX5-29" fmla="*/ 2387151 w 2387151"/>
              <a:gd name="connsiteY5-30" fmla="*/ 428878 h 1416106"/>
              <a:gd name="connsiteX6-31" fmla="*/ 2063469 w 2387151"/>
              <a:gd name="connsiteY6-32" fmla="*/ 614995 h 1416106"/>
              <a:gd name="connsiteX7-33" fmla="*/ 1780248 w 2387151"/>
              <a:gd name="connsiteY7-34" fmla="*/ 105196 h 1416106"/>
              <a:gd name="connsiteX8-35" fmla="*/ 0 w 2387151"/>
              <a:gd name="connsiteY8-36" fmla="*/ 0 h 1416106"/>
              <a:gd name="connsiteX0-37" fmla="*/ 0 w 2387151"/>
              <a:gd name="connsiteY0-38" fmla="*/ 5163 h 1421269"/>
              <a:gd name="connsiteX1-39" fmla="*/ 671639 w 2387151"/>
              <a:gd name="connsiteY1-40" fmla="*/ 385489 h 1421269"/>
              <a:gd name="connsiteX2-41" fmla="*/ 1140977 w 2387151"/>
              <a:gd name="connsiteY2-42" fmla="*/ 1170416 h 1421269"/>
              <a:gd name="connsiteX3-43" fmla="*/ 793020 w 2387151"/>
              <a:gd name="connsiteY3-44" fmla="*/ 1364625 h 1421269"/>
              <a:gd name="connsiteX4-45" fmla="*/ 1933997 w 2387151"/>
              <a:gd name="connsiteY4-46" fmla="*/ 1421269 h 1421269"/>
              <a:gd name="connsiteX5-47" fmla="*/ 2387151 w 2387151"/>
              <a:gd name="connsiteY5-48" fmla="*/ 434041 h 1421269"/>
              <a:gd name="connsiteX6-49" fmla="*/ 2063469 w 2387151"/>
              <a:gd name="connsiteY6-50" fmla="*/ 620158 h 1421269"/>
              <a:gd name="connsiteX7-51" fmla="*/ 1780248 w 2387151"/>
              <a:gd name="connsiteY7-52" fmla="*/ 110359 h 1421269"/>
              <a:gd name="connsiteX8-53" fmla="*/ 0 w 2387151"/>
              <a:gd name="connsiteY8-54" fmla="*/ 5163 h 1421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387151" h="1421269">
                <a:moveTo>
                  <a:pt x="0" y="5163"/>
                </a:moveTo>
                <a:cubicBezTo>
                  <a:pt x="369537" y="83385"/>
                  <a:pt x="593416" y="234438"/>
                  <a:pt x="671639" y="385489"/>
                </a:cubicBezTo>
                <a:lnTo>
                  <a:pt x="1140977" y="1170416"/>
                </a:lnTo>
                <a:lnTo>
                  <a:pt x="793020" y="1364625"/>
                </a:lnTo>
                <a:lnTo>
                  <a:pt x="1933997" y="1421269"/>
                </a:lnTo>
                <a:lnTo>
                  <a:pt x="2387151" y="434041"/>
                </a:lnTo>
                <a:lnTo>
                  <a:pt x="2063469" y="620158"/>
                </a:lnTo>
                <a:lnTo>
                  <a:pt x="1780248" y="110359"/>
                </a:lnTo>
                <a:cubicBezTo>
                  <a:pt x="1688539" y="-78454"/>
                  <a:pt x="593416" y="40228"/>
                  <a:pt x="0" y="51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 rot="7200000">
            <a:off x="6003666" y="4842892"/>
            <a:ext cx="1948789" cy="1160276"/>
          </a:xfrm>
          <a:custGeom>
            <a:avLst/>
            <a:gdLst>
              <a:gd name="connsiteX0" fmla="*/ 0 w 2387151"/>
              <a:gd name="connsiteY0" fmla="*/ 0 h 1416106"/>
              <a:gd name="connsiteX1" fmla="*/ 671639 w 2387151"/>
              <a:gd name="connsiteY1" fmla="*/ 380326 h 1416106"/>
              <a:gd name="connsiteX2" fmla="*/ 1140977 w 2387151"/>
              <a:gd name="connsiteY2" fmla="*/ 1165253 h 1416106"/>
              <a:gd name="connsiteX3" fmla="*/ 793020 w 2387151"/>
              <a:gd name="connsiteY3" fmla="*/ 1359462 h 1416106"/>
              <a:gd name="connsiteX4" fmla="*/ 1933997 w 2387151"/>
              <a:gd name="connsiteY4" fmla="*/ 1416106 h 1416106"/>
              <a:gd name="connsiteX5" fmla="*/ 2387151 w 2387151"/>
              <a:gd name="connsiteY5" fmla="*/ 428878 h 1416106"/>
              <a:gd name="connsiteX6" fmla="*/ 2063469 w 2387151"/>
              <a:gd name="connsiteY6" fmla="*/ 614995 h 1416106"/>
              <a:gd name="connsiteX7" fmla="*/ 1780248 w 2387151"/>
              <a:gd name="connsiteY7" fmla="*/ 105196 h 1416106"/>
              <a:gd name="connsiteX8" fmla="*/ 0 w 2387151"/>
              <a:gd name="connsiteY8" fmla="*/ 0 h 1416106"/>
              <a:gd name="connsiteX0-1" fmla="*/ 0 w 2387151"/>
              <a:gd name="connsiteY0-2" fmla="*/ 0 h 1416106"/>
              <a:gd name="connsiteX1-3" fmla="*/ 671639 w 2387151"/>
              <a:gd name="connsiteY1-4" fmla="*/ 380326 h 1416106"/>
              <a:gd name="connsiteX2-5" fmla="*/ 1140977 w 2387151"/>
              <a:gd name="connsiteY2-6" fmla="*/ 1165253 h 1416106"/>
              <a:gd name="connsiteX3-7" fmla="*/ 793020 w 2387151"/>
              <a:gd name="connsiteY3-8" fmla="*/ 1359462 h 1416106"/>
              <a:gd name="connsiteX4-9" fmla="*/ 1933997 w 2387151"/>
              <a:gd name="connsiteY4-10" fmla="*/ 1416106 h 1416106"/>
              <a:gd name="connsiteX5-11" fmla="*/ 2387151 w 2387151"/>
              <a:gd name="connsiteY5-12" fmla="*/ 428878 h 1416106"/>
              <a:gd name="connsiteX6-13" fmla="*/ 2063469 w 2387151"/>
              <a:gd name="connsiteY6-14" fmla="*/ 614995 h 1416106"/>
              <a:gd name="connsiteX7-15" fmla="*/ 1780248 w 2387151"/>
              <a:gd name="connsiteY7-16" fmla="*/ 105196 h 1416106"/>
              <a:gd name="connsiteX8-17" fmla="*/ 0 w 2387151"/>
              <a:gd name="connsiteY8-18" fmla="*/ 0 h 1416106"/>
              <a:gd name="connsiteX0-19" fmla="*/ 0 w 2387151"/>
              <a:gd name="connsiteY0-20" fmla="*/ 0 h 1416106"/>
              <a:gd name="connsiteX1-21" fmla="*/ 671639 w 2387151"/>
              <a:gd name="connsiteY1-22" fmla="*/ 380326 h 1416106"/>
              <a:gd name="connsiteX2-23" fmla="*/ 1140977 w 2387151"/>
              <a:gd name="connsiteY2-24" fmla="*/ 1165253 h 1416106"/>
              <a:gd name="connsiteX3-25" fmla="*/ 793020 w 2387151"/>
              <a:gd name="connsiteY3-26" fmla="*/ 1359462 h 1416106"/>
              <a:gd name="connsiteX4-27" fmla="*/ 1933997 w 2387151"/>
              <a:gd name="connsiteY4-28" fmla="*/ 1416106 h 1416106"/>
              <a:gd name="connsiteX5-29" fmla="*/ 2387151 w 2387151"/>
              <a:gd name="connsiteY5-30" fmla="*/ 428878 h 1416106"/>
              <a:gd name="connsiteX6-31" fmla="*/ 2063469 w 2387151"/>
              <a:gd name="connsiteY6-32" fmla="*/ 614995 h 1416106"/>
              <a:gd name="connsiteX7-33" fmla="*/ 1780248 w 2387151"/>
              <a:gd name="connsiteY7-34" fmla="*/ 105196 h 1416106"/>
              <a:gd name="connsiteX8-35" fmla="*/ 0 w 2387151"/>
              <a:gd name="connsiteY8-36" fmla="*/ 0 h 1416106"/>
              <a:gd name="connsiteX0-37" fmla="*/ 0 w 2387151"/>
              <a:gd name="connsiteY0-38" fmla="*/ 5163 h 1421269"/>
              <a:gd name="connsiteX1-39" fmla="*/ 671639 w 2387151"/>
              <a:gd name="connsiteY1-40" fmla="*/ 385489 h 1421269"/>
              <a:gd name="connsiteX2-41" fmla="*/ 1140977 w 2387151"/>
              <a:gd name="connsiteY2-42" fmla="*/ 1170416 h 1421269"/>
              <a:gd name="connsiteX3-43" fmla="*/ 793020 w 2387151"/>
              <a:gd name="connsiteY3-44" fmla="*/ 1364625 h 1421269"/>
              <a:gd name="connsiteX4-45" fmla="*/ 1933997 w 2387151"/>
              <a:gd name="connsiteY4-46" fmla="*/ 1421269 h 1421269"/>
              <a:gd name="connsiteX5-47" fmla="*/ 2387151 w 2387151"/>
              <a:gd name="connsiteY5-48" fmla="*/ 434041 h 1421269"/>
              <a:gd name="connsiteX6-49" fmla="*/ 2063469 w 2387151"/>
              <a:gd name="connsiteY6-50" fmla="*/ 620158 h 1421269"/>
              <a:gd name="connsiteX7-51" fmla="*/ 1780248 w 2387151"/>
              <a:gd name="connsiteY7-52" fmla="*/ 110359 h 1421269"/>
              <a:gd name="connsiteX8-53" fmla="*/ 0 w 2387151"/>
              <a:gd name="connsiteY8-54" fmla="*/ 5163 h 1421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387151" h="1421269">
                <a:moveTo>
                  <a:pt x="0" y="5163"/>
                </a:moveTo>
                <a:cubicBezTo>
                  <a:pt x="369537" y="83385"/>
                  <a:pt x="593416" y="234438"/>
                  <a:pt x="671639" y="385489"/>
                </a:cubicBezTo>
                <a:lnTo>
                  <a:pt x="1140977" y="1170416"/>
                </a:lnTo>
                <a:lnTo>
                  <a:pt x="793020" y="1364625"/>
                </a:lnTo>
                <a:lnTo>
                  <a:pt x="1933997" y="1421269"/>
                </a:lnTo>
                <a:lnTo>
                  <a:pt x="2387151" y="434041"/>
                </a:lnTo>
                <a:lnTo>
                  <a:pt x="2063469" y="620158"/>
                </a:lnTo>
                <a:lnTo>
                  <a:pt x="1780248" y="110359"/>
                </a:lnTo>
                <a:cubicBezTo>
                  <a:pt x="1688539" y="-78454"/>
                  <a:pt x="593416" y="40228"/>
                  <a:pt x="0" y="51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任意多边形 55"/>
          <p:cNvSpPr/>
          <p:nvPr/>
        </p:nvSpPr>
        <p:spPr>
          <a:xfrm rot="14400000">
            <a:off x="3737305" y="4180502"/>
            <a:ext cx="1948789" cy="1160276"/>
          </a:xfrm>
          <a:custGeom>
            <a:avLst/>
            <a:gdLst>
              <a:gd name="connsiteX0" fmla="*/ 0 w 2387151"/>
              <a:gd name="connsiteY0" fmla="*/ 0 h 1416106"/>
              <a:gd name="connsiteX1" fmla="*/ 671639 w 2387151"/>
              <a:gd name="connsiteY1" fmla="*/ 380326 h 1416106"/>
              <a:gd name="connsiteX2" fmla="*/ 1140977 w 2387151"/>
              <a:gd name="connsiteY2" fmla="*/ 1165253 h 1416106"/>
              <a:gd name="connsiteX3" fmla="*/ 793020 w 2387151"/>
              <a:gd name="connsiteY3" fmla="*/ 1359462 h 1416106"/>
              <a:gd name="connsiteX4" fmla="*/ 1933997 w 2387151"/>
              <a:gd name="connsiteY4" fmla="*/ 1416106 h 1416106"/>
              <a:gd name="connsiteX5" fmla="*/ 2387151 w 2387151"/>
              <a:gd name="connsiteY5" fmla="*/ 428878 h 1416106"/>
              <a:gd name="connsiteX6" fmla="*/ 2063469 w 2387151"/>
              <a:gd name="connsiteY6" fmla="*/ 614995 h 1416106"/>
              <a:gd name="connsiteX7" fmla="*/ 1780248 w 2387151"/>
              <a:gd name="connsiteY7" fmla="*/ 105196 h 1416106"/>
              <a:gd name="connsiteX8" fmla="*/ 0 w 2387151"/>
              <a:gd name="connsiteY8" fmla="*/ 0 h 1416106"/>
              <a:gd name="connsiteX0-1" fmla="*/ 0 w 2387151"/>
              <a:gd name="connsiteY0-2" fmla="*/ 0 h 1416106"/>
              <a:gd name="connsiteX1-3" fmla="*/ 671639 w 2387151"/>
              <a:gd name="connsiteY1-4" fmla="*/ 380326 h 1416106"/>
              <a:gd name="connsiteX2-5" fmla="*/ 1140977 w 2387151"/>
              <a:gd name="connsiteY2-6" fmla="*/ 1165253 h 1416106"/>
              <a:gd name="connsiteX3-7" fmla="*/ 793020 w 2387151"/>
              <a:gd name="connsiteY3-8" fmla="*/ 1359462 h 1416106"/>
              <a:gd name="connsiteX4-9" fmla="*/ 1933997 w 2387151"/>
              <a:gd name="connsiteY4-10" fmla="*/ 1416106 h 1416106"/>
              <a:gd name="connsiteX5-11" fmla="*/ 2387151 w 2387151"/>
              <a:gd name="connsiteY5-12" fmla="*/ 428878 h 1416106"/>
              <a:gd name="connsiteX6-13" fmla="*/ 2063469 w 2387151"/>
              <a:gd name="connsiteY6-14" fmla="*/ 614995 h 1416106"/>
              <a:gd name="connsiteX7-15" fmla="*/ 1780248 w 2387151"/>
              <a:gd name="connsiteY7-16" fmla="*/ 105196 h 1416106"/>
              <a:gd name="connsiteX8-17" fmla="*/ 0 w 2387151"/>
              <a:gd name="connsiteY8-18" fmla="*/ 0 h 1416106"/>
              <a:gd name="connsiteX0-19" fmla="*/ 0 w 2387151"/>
              <a:gd name="connsiteY0-20" fmla="*/ 0 h 1416106"/>
              <a:gd name="connsiteX1-21" fmla="*/ 671639 w 2387151"/>
              <a:gd name="connsiteY1-22" fmla="*/ 380326 h 1416106"/>
              <a:gd name="connsiteX2-23" fmla="*/ 1140977 w 2387151"/>
              <a:gd name="connsiteY2-24" fmla="*/ 1165253 h 1416106"/>
              <a:gd name="connsiteX3-25" fmla="*/ 793020 w 2387151"/>
              <a:gd name="connsiteY3-26" fmla="*/ 1359462 h 1416106"/>
              <a:gd name="connsiteX4-27" fmla="*/ 1933997 w 2387151"/>
              <a:gd name="connsiteY4-28" fmla="*/ 1416106 h 1416106"/>
              <a:gd name="connsiteX5-29" fmla="*/ 2387151 w 2387151"/>
              <a:gd name="connsiteY5-30" fmla="*/ 428878 h 1416106"/>
              <a:gd name="connsiteX6-31" fmla="*/ 2063469 w 2387151"/>
              <a:gd name="connsiteY6-32" fmla="*/ 614995 h 1416106"/>
              <a:gd name="connsiteX7-33" fmla="*/ 1780248 w 2387151"/>
              <a:gd name="connsiteY7-34" fmla="*/ 105196 h 1416106"/>
              <a:gd name="connsiteX8-35" fmla="*/ 0 w 2387151"/>
              <a:gd name="connsiteY8-36" fmla="*/ 0 h 1416106"/>
              <a:gd name="connsiteX0-37" fmla="*/ 0 w 2387151"/>
              <a:gd name="connsiteY0-38" fmla="*/ 5163 h 1421269"/>
              <a:gd name="connsiteX1-39" fmla="*/ 671639 w 2387151"/>
              <a:gd name="connsiteY1-40" fmla="*/ 385489 h 1421269"/>
              <a:gd name="connsiteX2-41" fmla="*/ 1140977 w 2387151"/>
              <a:gd name="connsiteY2-42" fmla="*/ 1170416 h 1421269"/>
              <a:gd name="connsiteX3-43" fmla="*/ 793020 w 2387151"/>
              <a:gd name="connsiteY3-44" fmla="*/ 1364625 h 1421269"/>
              <a:gd name="connsiteX4-45" fmla="*/ 1933997 w 2387151"/>
              <a:gd name="connsiteY4-46" fmla="*/ 1421269 h 1421269"/>
              <a:gd name="connsiteX5-47" fmla="*/ 2387151 w 2387151"/>
              <a:gd name="connsiteY5-48" fmla="*/ 434041 h 1421269"/>
              <a:gd name="connsiteX6-49" fmla="*/ 2063469 w 2387151"/>
              <a:gd name="connsiteY6-50" fmla="*/ 620158 h 1421269"/>
              <a:gd name="connsiteX7-51" fmla="*/ 1780248 w 2387151"/>
              <a:gd name="connsiteY7-52" fmla="*/ 110359 h 1421269"/>
              <a:gd name="connsiteX8-53" fmla="*/ 0 w 2387151"/>
              <a:gd name="connsiteY8-54" fmla="*/ 5163 h 1421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2387151" h="1421269">
                <a:moveTo>
                  <a:pt x="0" y="5163"/>
                </a:moveTo>
                <a:cubicBezTo>
                  <a:pt x="369537" y="83385"/>
                  <a:pt x="593416" y="234438"/>
                  <a:pt x="671639" y="385489"/>
                </a:cubicBezTo>
                <a:lnTo>
                  <a:pt x="1140977" y="1170416"/>
                </a:lnTo>
                <a:lnTo>
                  <a:pt x="793020" y="1364625"/>
                </a:lnTo>
                <a:lnTo>
                  <a:pt x="1933997" y="1421269"/>
                </a:lnTo>
                <a:lnTo>
                  <a:pt x="2387151" y="434041"/>
                </a:lnTo>
                <a:lnTo>
                  <a:pt x="2063469" y="620158"/>
                </a:lnTo>
                <a:lnTo>
                  <a:pt x="1780248" y="110359"/>
                </a:lnTo>
                <a:cubicBezTo>
                  <a:pt x="1688539" y="-78454"/>
                  <a:pt x="593416" y="40228"/>
                  <a:pt x="0" y="51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51073" y="2925907"/>
            <a:ext cx="726987" cy="42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461631" y="5381216"/>
            <a:ext cx="726987" cy="42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216192" y="4364904"/>
            <a:ext cx="726987" cy="427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Haettenschweiler" panose="020B0706040902060204" pitchFamily="34" charset="0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prstClr val="white"/>
              </a:solidFill>
              <a:latin typeface="Haettenschweiler" panose="020B070604090206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5109478" y="3101082"/>
            <a:ext cx="397205" cy="395643"/>
            <a:chOff x="4557733" y="2434359"/>
            <a:chExt cx="512624" cy="510606"/>
          </a:xfrm>
          <a:solidFill>
            <a:schemeClr val="bg1"/>
          </a:solidFill>
        </p:grpSpPr>
        <p:sp>
          <p:nvSpPr>
            <p:cNvPr id="61" name="Freeform 7"/>
            <p:cNvSpPr>
              <a:spLocks noEditPoints="1"/>
            </p:cNvSpPr>
            <p:nvPr/>
          </p:nvSpPr>
          <p:spPr bwMode="auto">
            <a:xfrm>
              <a:off x="4557733" y="2434359"/>
              <a:ext cx="512624" cy="510606"/>
            </a:xfrm>
            <a:custGeom>
              <a:avLst/>
              <a:gdLst>
                <a:gd name="T0" fmla="*/ 86 w 172"/>
                <a:gd name="T1" fmla="*/ 21 h 172"/>
                <a:gd name="T2" fmla="*/ 151 w 172"/>
                <a:gd name="T3" fmla="*/ 86 h 172"/>
                <a:gd name="T4" fmla="*/ 86 w 172"/>
                <a:gd name="T5" fmla="*/ 151 h 172"/>
                <a:gd name="T6" fmla="*/ 21 w 172"/>
                <a:gd name="T7" fmla="*/ 86 h 172"/>
                <a:gd name="T8" fmla="*/ 86 w 172"/>
                <a:gd name="T9" fmla="*/ 21 h 172"/>
                <a:gd name="T10" fmla="*/ 86 w 172"/>
                <a:gd name="T11" fmla="*/ 0 h 172"/>
                <a:gd name="T12" fmla="*/ 0 w 172"/>
                <a:gd name="T13" fmla="*/ 86 h 172"/>
                <a:gd name="T14" fmla="*/ 86 w 172"/>
                <a:gd name="T15" fmla="*/ 172 h 172"/>
                <a:gd name="T16" fmla="*/ 172 w 172"/>
                <a:gd name="T17" fmla="*/ 86 h 172"/>
                <a:gd name="T18" fmla="*/ 86 w 172"/>
                <a:gd name="T1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72">
                  <a:moveTo>
                    <a:pt x="86" y="21"/>
                  </a:moveTo>
                  <a:cubicBezTo>
                    <a:pt x="122" y="21"/>
                    <a:pt x="151" y="50"/>
                    <a:pt x="151" y="86"/>
                  </a:cubicBezTo>
                  <a:cubicBezTo>
                    <a:pt x="151" y="122"/>
                    <a:pt x="122" y="151"/>
                    <a:pt x="86" y="151"/>
                  </a:cubicBezTo>
                  <a:cubicBezTo>
                    <a:pt x="50" y="151"/>
                    <a:pt x="21" y="122"/>
                    <a:pt x="21" y="86"/>
                  </a:cubicBezTo>
                  <a:cubicBezTo>
                    <a:pt x="21" y="50"/>
                    <a:pt x="50" y="21"/>
                    <a:pt x="86" y="21"/>
                  </a:cubicBezTo>
                  <a:moveTo>
                    <a:pt x="86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4"/>
                    <a:pt x="38" y="172"/>
                    <a:pt x="86" y="172"/>
                  </a:cubicBezTo>
                  <a:cubicBezTo>
                    <a:pt x="134" y="172"/>
                    <a:pt x="172" y="134"/>
                    <a:pt x="172" y="86"/>
                  </a:cubicBezTo>
                  <a:cubicBezTo>
                    <a:pt x="172" y="38"/>
                    <a:pt x="134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8"/>
            <p:cNvSpPr/>
            <p:nvPr/>
          </p:nvSpPr>
          <p:spPr bwMode="auto">
            <a:xfrm>
              <a:off x="4781753" y="2529215"/>
              <a:ext cx="129165" cy="254294"/>
            </a:xfrm>
            <a:custGeom>
              <a:avLst/>
              <a:gdLst>
                <a:gd name="T0" fmla="*/ 33 w 44"/>
                <a:gd name="T1" fmla="*/ 86 h 86"/>
                <a:gd name="T2" fmla="*/ 25 w 44"/>
                <a:gd name="T3" fmla="*/ 83 h 86"/>
                <a:gd name="T4" fmla="*/ 3 w 44"/>
                <a:gd name="T5" fmla="*/ 62 h 86"/>
                <a:gd name="T6" fmla="*/ 0 w 44"/>
                <a:gd name="T7" fmla="*/ 54 h 86"/>
                <a:gd name="T8" fmla="*/ 0 w 44"/>
                <a:gd name="T9" fmla="*/ 54 h 86"/>
                <a:gd name="T10" fmla="*/ 0 w 44"/>
                <a:gd name="T11" fmla="*/ 54 h 86"/>
                <a:gd name="T12" fmla="*/ 0 w 44"/>
                <a:gd name="T13" fmla="*/ 11 h 86"/>
                <a:gd name="T14" fmla="*/ 11 w 44"/>
                <a:gd name="T15" fmla="*/ 0 h 86"/>
                <a:gd name="T16" fmla="*/ 22 w 44"/>
                <a:gd name="T17" fmla="*/ 11 h 86"/>
                <a:gd name="T18" fmla="*/ 22 w 44"/>
                <a:gd name="T19" fmla="*/ 50 h 86"/>
                <a:gd name="T20" fmla="*/ 40 w 44"/>
                <a:gd name="T21" fmla="*/ 68 h 86"/>
                <a:gd name="T22" fmla="*/ 40 w 44"/>
                <a:gd name="T23" fmla="*/ 83 h 86"/>
                <a:gd name="T24" fmla="*/ 33 w 44"/>
                <a:gd name="T2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86">
                  <a:moveTo>
                    <a:pt x="33" y="86"/>
                  </a:moveTo>
                  <a:cubicBezTo>
                    <a:pt x="30" y="86"/>
                    <a:pt x="27" y="85"/>
                    <a:pt x="25" y="83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" y="60"/>
                    <a:pt x="0" y="57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4" y="72"/>
                    <a:pt x="44" y="79"/>
                    <a:pt x="40" y="83"/>
                  </a:cubicBezTo>
                  <a:cubicBezTo>
                    <a:pt x="38" y="85"/>
                    <a:pt x="35" y="86"/>
                    <a:pt x="33" y="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126228" y="5423029"/>
            <a:ext cx="363704" cy="349769"/>
            <a:chOff x="6159731" y="1864447"/>
            <a:chExt cx="469385" cy="451400"/>
          </a:xfrm>
          <a:solidFill>
            <a:schemeClr val="bg1"/>
          </a:solidFill>
        </p:grpSpPr>
        <p:sp>
          <p:nvSpPr>
            <p:cNvPr id="64" name="Oval 131"/>
            <p:cNvSpPr>
              <a:spLocks noChangeArrowheads="1"/>
            </p:cNvSpPr>
            <p:nvPr/>
          </p:nvSpPr>
          <p:spPr bwMode="auto">
            <a:xfrm>
              <a:off x="6288812" y="1864447"/>
              <a:ext cx="211223" cy="21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  <p:sp>
          <p:nvSpPr>
            <p:cNvPr id="65" name="Freeform 134"/>
            <p:cNvSpPr/>
            <p:nvPr/>
          </p:nvSpPr>
          <p:spPr bwMode="auto">
            <a:xfrm>
              <a:off x="6159731" y="2111736"/>
              <a:ext cx="469385" cy="204111"/>
            </a:xfrm>
            <a:custGeom>
              <a:avLst/>
              <a:gdLst>
                <a:gd name="T0" fmla="*/ 35 w 200"/>
                <a:gd name="T1" fmla="*/ 87 h 87"/>
                <a:gd name="T2" fmla="*/ 35 w 200"/>
                <a:gd name="T3" fmla="*/ 72 h 87"/>
                <a:gd name="T4" fmla="*/ 46 w 200"/>
                <a:gd name="T5" fmla="*/ 72 h 87"/>
                <a:gd name="T6" fmla="*/ 46 w 200"/>
                <a:gd name="T7" fmla="*/ 87 h 87"/>
                <a:gd name="T8" fmla="*/ 155 w 200"/>
                <a:gd name="T9" fmla="*/ 87 h 87"/>
                <a:gd name="T10" fmla="*/ 155 w 200"/>
                <a:gd name="T11" fmla="*/ 72 h 87"/>
                <a:gd name="T12" fmla="*/ 166 w 200"/>
                <a:gd name="T13" fmla="*/ 72 h 87"/>
                <a:gd name="T14" fmla="*/ 166 w 200"/>
                <a:gd name="T15" fmla="*/ 87 h 87"/>
                <a:gd name="T16" fmla="*/ 199 w 200"/>
                <a:gd name="T17" fmla="*/ 87 h 87"/>
                <a:gd name="T18" fmla="*/ 200 w 200"/>
                <a:gd name="T19" fmla="*/ 43 h 87"/>
                <a:gd name="T20" fmla="*/ 156 w 200"/>
                <a:gd name="T21" fmla="*/ 0 h 87"/>
                <a:gd name="T22" fmla="*/ 156 w 200"/>
                <a:gd name="T23" fmla="*/ 0 h 87"/>
                <a:gd name="T24" fmla="*/ 156 w 200"/>
                <a:gd name="T25" fmla="*/ 0 h 87"/>
                <a:gd name="T26" fmla="*/ 140 w 200"/>
                <a:gd name="T27" fmla="*/ 0 h 87"/>
                <a:gd name="T28" fmla="*/ 100 w 200"/>
                <a:gd name="T29" fmla="*/ 80 h 87"/>
                <a:gd name="T30" fmla="*/ 60 w 200"/>
                <a:gd name="T31" fmla="*/ 0 h 87"/>
                <a:gd name="T32" fmla="*/ 45 w 200"/>
                <a:gd name="T33" fmla="*/ 0 h 87"/>
                <a:gd name="T34" fmla="*/ 45 w 200"/>
                <a:gd name="T35" fmla="*/ 0 h 87"/>
                <a:gd name="T36" fmla="*/ 44 w 200"/>
                <a:gd name="T37" fmla="*/ 0 h 87"/>
                <a:gd name="T38" fmla="*/ 1 w 200"/>
                <a:gd name="T39" fmla="*/ 43 h 87"/>
                <a:gd name="T40" fmla="*/ 0 w 200"/>
                <a:gd name="T41" fmla="*/ 87 h 87"/>
                <a:gd name="T42" fmla="*/ 35 w 200"/>
                <a:gd name="T4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87">
                  <a:moveTo>
                    <a:pt x="35" y="87"/>
                  </a:moveTo>
                  <a:cubicBezTo>
                    <a:pt x="35" y="72"/>
                    <a:pt x="35" y="72"/>
                    <a:pt x="35" y="72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199" y="47"/>
                    <a:pt x="200" y="43"/>
                    <a:pt x="200" y="43"/>
                  </a:cubicBezTo>
                  <a:cubicBezTo>
                    <a:pt x="200" y="19"/>
                    <a:pt x="180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4" y="0"/>
                    <a:pt x="44" y="0"/>
                  </a:cubicBezTo>
                  <a:cubicBezTo>
                    <a:pt x="20" y="0"/>
                    <a:pt x="1" y="19"/>
                    <a:pt x="1" y="43"/>
                  </a:cubicBezTo>
                  <a:cubicBezTo>
                    <a:pt x="1" y="43"/>
                    <a:pt x="0" y="47"/>
                    <a:pt x="0" y="87"/>
                  </a:cubicBezTo>
                  <a:lnTo>
                    <a:pt x="35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80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259943" y="4283177"/>
            <a:ext cx="302635" cy="299514"/>
            <a:chOff x="4270293" y="4090633"/>
            <a:chExt cx="390570" cy="386543"/>
          </a:xfrm>
          <a:solidFill>
            <a:schemeClr val="bg1"/>
          </a:solidFill>
        </p:grpSpPr>
        <p:sp>
          <p:nvSpPr>
            <p:cNvPr id="67" name="Freeform 136"/>
            <p:cNvSpPr/>
            <p:nvPr/>
          </p:nvSpPr>
          <p:spPr bwMode="auto">
            <a:xfrm>
              <a:off x="4270293" y="4307258"/>
              <a:ext cx="390570" cy="169918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137"/>
            <p:cNvSpPr>
              <a:spLocks noEditPoints="1"/>
            </p:cNvSpPr>
            <p:nvPr/>
          </p:nvSpPr>
          <p:spPr bwMode="auto">
            <a:xfrm>
              <a:off x="4270293" y="4090633"/>
              <a:ext cx="390570" cy="224678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4890830" y="1536944"/>
            <a:ext cx="2966236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lang="en-US" altLang="zh-CN" sz="2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Tomcat</a:t>
            </a:r>
            <a:endParaRPr lang="en-US" altLang="zh-CN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320776" y="4945975"/>
            <a:ext cx="1369286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DEF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en-US" altLang="zh-CN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952426" y="5148803"/>
            <a:ext cx="1728358" cy="95410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DEFF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开发语言</a:t>
            </a:r>
            <a:endParaRPr lang="en-US" altLang="zh-CN" sz="28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Java</a:t>
            </a:r>
            <a:endParaRPr lang="en-US" altLang="zh-CN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92225" y="178048"/>
            <a:ext cx="30059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微信图片_20191217230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700" y="1223645"/>
            <a:ext cx="6223635" cy="521081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875153" y="178048"/>
            <a:ext cx="24416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业务处理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50" y="1337296"/>
            <a:ext cx="9820996" cy="5326387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39097" y="1557851"/>
            <a:ext cx="3744416" cy="511504"/>
            <a:chOff x="6339097" y="1557851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39097" y="155785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723350" y="1614014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基本功能页面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5457006" y="2410178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15199" y="2410178"/>
            <a:ext cx="3744416" cy="511504"/>
            <a:chOff x="6315199" y="2410178"/>
            <a:chExt cx="3744416" cy="511504"/>
          </a:xfrm>
        </p:grpSpPr>
        <p:sp>
          <p:nvSpPr>
            <p:cNvPr id="22" name="圆角矩形 2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747248" y="2450466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运行效果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6" name="圆角矩形 2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723349" y="3336319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后端设计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39097" y="4180903"/>
            <a:ext cx="3744416" cy="511504"/>
            <a:chOff x="6339097" y="4180903"/>
            <a:chExt cx="3744416" cy="511504"/>
          </a:xfrm>
        </p:grpSpPr>
        <p:sp>
          <p:nvSpPr>
            <p:cNvPr id="30" name="圆角矩形 2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723349" y="4221882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团队分工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457136" y="505748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39097" y="5057483"/>
            <a:ext cx="3744416" cy="511504"/>
            <a:chOff x="6339097" y="5057483"/>
            <a:chExt cx="3744416" cy="511504"/>
          </a:xfrm>
        </p:grpSpPr>
        <p:sp>
          <p:nvSpPr>
            <p:cNvPr id="34" name="圆角矩形 3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23479" y="5085978"/>
              <a:ext cx="27361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测试情况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8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 rot="16200000">
            <a:off x="4395689" y="4128889"/>
            <a:ext cx="576064" cy="67982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5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16" grpId="2" bldLvl="0" animBg="1"/>
      <p:bldP spid="20" grpId="0" bldLvl="0" animBg="1"/>
      <p:bldP spid="20" grpId="1" bldLvl="0" animBg="1"/>
      <p:bldP spid="24" grpId="0" bldLvl="0" animBg="1"/>
      <p:bldP spid="24" grpId="1" bldLvl="0" animBg="1"/>
      <p:bldP spid="28" grpId="0" bldLvl="0" animBg="1"/>
      <p:bldP spid="28" grpId="1" bldLvl="0" animBg="1"/>
      <p:bldP spid="32" grpId="0" bldLvl="0" animBg="1"/>
      <p:bldP spid="32" grpId="1" bldLvl="0" animBg="1"/>
      <p:bldP spid="36" grpId="0" bldLvl="0" animBg="1"/>
      <p:bldP spid="37" grpId="0"/>
      <p:bldP spid="3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5"/>
          <p:cNvSpPr/>
          <p:nvPr/>
        </p:nvSpPr>
        <p:spPr bwMode="auto">
          <a:xfrm>
            <a:off x="6168159" y="4355944"/>
            <a:ext cx="1151467" cy="1250951"/>
          </a:xfrm>
          <a:custGeom>
            <a:avLst/>
            <a:gdLst>
              <a:gd name="T0" fmla="*/ 0 w 876"/>
              <a:gd name="T1" fmla="*/ 2147483647 h 952"/>
              <a:gd name="T2" fmla="*/ 0 w 876"/>
              <a:gd name="T3" fmla="*/ 2147483647 h 952"/>
              <a:gd name="T4" fmla="*/ 2147483647 w 876"/>
              <a:gd name="T5" fmla="*/ 2147483647 h 952"/>
              <a:gd name="T6" fmla="*/ 2147483647 w 876"/>
              <a:gd name="T7" fmla="*/ 0 h 952"/>
              <a:gd name="T8" fmla="*/ 2147483647 w 876"/>
              <a:gd name="T9" fmla="*/ 0 h 952"/>
              <a:gd name="T10" fmla="*/ 2147483647 w 876"/>
              <a:gd name="T11" fmla="*/ 2147483647 h 952"/>
              <a:gd name="T12" fmla="*/ 0 w 876"/>
              <a:gd name="T13" fmla="*/ 2147483647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107"/>
          <p:cNvSpPr/>
          <p:nvPr/>
        </p:nvSpPr>
        <p:spPr bwMode="auto">
          <a:xfrm>
            <a:off x="4826193" y="4355944"/>
            <a:ext cx="1155700" cy="1250951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>
              <a:solidFill>
                <a:prstClr val="black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57841" y="1773610"/>
            <a:ext cx="4030134" cy="3833285"/>
            <a:chOff x="3748193" y="2000673"/>
            <a:chExt cx="4030134" cy="3833285"/>
          </a:xfrm>
        </p:grpSpPr>
        <p:sp>
          <p:nvSpPr>
            <p:cNvPr id="5" name="Freeform 104"/>
            <p:cNvSpPr/>
            <p:nvPr/>
          </p:nvSpPr>
          <p:spPr bwMode="auto">
            <a:xfrm>
              <a:off x="5858511" y="4583007"/>
              <a:ext cx="1151467" cy="1250951"/>
            </a:xfrm>
            <a:custGeom>
              <a:avLst/>
              <a:gdLst>
                <a:gd name="T0" fmla="*/ 0 w 876"/>
                <a:gd name="T1" fmla="*/ 2147483647 h 952"/>
                <a:gd name="T2" fmla="*/ 0 w 876"/>
                <a:gd name="T3" fmla="*/ 2147483647 h 952"/>
                <a:gd name="T4" fmla="*/ 2147483647 w 876"/>
                <a:gd name="T5" fmla="*/ 2147483647 h 952"/>
                <a:gd name="T6" fmla="*/ 2147483647 w 876"/>
                <a:gd name="T7" fmla="*/ 0 h 952"/>
                <a:gd name="T8" fmla="*/ 2147483647 w 876"/>
                <a:gd name="T9" fmla="*/ 0 h 952"/>
                <a:gd name="T10" fmla="*/ 2147483647 w 876"/>
                <a:gd name="T11" fmla="*/ 2147483647 h 952"/>
                <a:gd name="T12" fmla="*/ 0 w 876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Freeform 106"/>
            <p:cNvSpPr/>
            <p:nvPr/>
          </p:nvSpPr>
          <p:spPr bwMode="auto">
            <a:xfrm>
              <a:off x="4516545" y="4583007"/>
              <a:ext cx="1155700" cy="1250951"/>
            </a:xfrm>
            <a:custGeom>
              <a:avLst/>
              <a:gdLst>
                <a:gd name="T0" fmla="*/ 2147483647 w 878"/>
                <a:gd name="T1" fmla="*/ 2147483647 h 952"/>
                <a:gd name="T2" fmla="*/ 2147483647 w 878"/>
                <a:gd name="T3" fmla="*/ 2147483647 h 952"/>
                <a:gd name="T4" fmla="*/ 2147483647 w 878"/>
                <a:gd name="T5" fmla="*/ 0 h 952"/>
                <a:gd name="T6" fmla="*/ 2147483647 w 878"/>
                <a:gd name="T7" fmla="*/ 0 h 952"/>
                <a:gd name="T8" fmla="*/ 0 w 878"/>
                <a:gd name="T9" fmla="*/ 2147483647 h 952"/>
                <a:gd name="T10" fmla="*/ 2147483647 w 878"/>
                <a:gd name="T11" fmla="*/ 2147483647 h 952"/>
                <a:gd name="T12" fmla="*/ 2147483647 w 878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Freeform 108"/>
            <p:cNvSpPr/>
            <p:nvPr/>
          </p:nvSpPr>
          <p:spPr bwMode="auto">
            <a:xfrm>
              <a:off x="5763260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0 h 1804"/>
                <a:gd name="T4" fmla="*/ 0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2147483647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109"/>
            <p:cNvSpPr/>
            <p:nvPr/>
          </p:nvSpPr>
          <p:spPr bwMode="auto">
            <a:xfrm>
              <a:off x="3748193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2147483647 h 1804"/>
                <a:gd name="T4" fmla="*/ 2147483647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0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Freeform 121"/>
            <p:cNvSpPr/>
            <p:nvPr/>
          </p:nvSpPr>
          <p:spPr bwMode="auto">
            <a:xfrm>
              <a:off x="5462693" y="3837941"/>
              <a:ext cx="254000" cy="251884"/>
            </a:xfrm>
            <a:custGeom>
              <a:avLst/>
              <a:gdLst>
                <a:gd name="T0" fmla="*/ 2147483647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2147483647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0 w 192"/>
                <a:gd name="T37" fmla="*/ 2147483647 h 192"/>
                <a:gd name="T38" fmla="*/ 0 w 192"/>
                <a:gd name="T39" fmla="*/ 2147483647 h 192"/>
                <a:gd name="T40" fmla="*/ 2147483647 w 192"/>
                <a:gd name="T41" fmla="*/ 2147483647 h 192"/>
                <a:gd name="T42" fmla="*/ 2147483647 w 192"/>
                <a:gd name="T43" fmla="*/ 2147483647 h 192"/>
                <a:gd name="T44" fmla="*/ 2147483647 w 192"/>
                <a:gd name="T45" fmla="*/ 2147483647 h 192"/>
                <a:gd name="T46" fmla="*/ 2147483647 w 192"/>
                <a:gd name="T47" fmla="*/ 2147483647 h 192"/>
                <a:gd name="T48" fmla="*/ 2147483647 w 192"/>
                <a:gd name="T49" fmla="*/ 2147483647 h 192"/>
                <a:gd name="T50" fmla="*/ 2147483647 w 192"/>
                <a:gd name="T51" fmla="*/ 2147483647 h 192"/>
                <a:gd name="T52" fmla="*/ 2147483647 w 192"/>
                <a:gd name="T53" fmla="*/ 2147483647 h 192"/>
                <a:gd name="T54" fmla="*/ 2147483647 w 192"/>
                <a:gd name="T55" fmla="*/ 0 h 192"/>
                <a:gd name="T56" fmla="*/ 2147483647 w 192"/>
                <a:gd name="T57" fmla="*/ 0 h 192"/>
                <a:gd name="T58" fmla="*/ 2147483647 w 192"/>
                <a:gd name="T59" fmla="*/ 2147483647 h 192"/>
                <a:gd name="T60" fmla="*/ 2147483647 w 192"/>
                <a:gd name="T61" fmla="*/ 2147483647 h 192"/>
                <a:gd name="T62" fmla="*/ 2147483647 w 192"/>
                <a:gd name="T63" fmla="*/ 2147483647 h 192"/>
                <a:gd name="T64" fmla="*/ 2147483647 w 192"/>
                <a:gd name="T65" fmla="*/ 2147483647 h 192"/>
                <a:gd name="T66" fmla="*/ 2147483647 w 192"/>
                <a:gd name="T67" fmla="*/ 2147483647 h 192"/>
                <a:gd name="T68" fmla="*/ 2147483647 w 192"/>
                <a:gd name="T69" fmla="*/ 2147483647 h 192"/>
                <a:gd name="T70" fmla="*/ 2147483647 w 192"/>
                <a:gd name="T71" fmla="*/ 2147483647 h 192"/>
                <a:gd name="T72" fmla="*/ 2147483647 w 192"/>
                <a:gd name="T73" fmla="*/ 2147483647 h 192"/>
                <a:gd name="T74" fmla="*/ 2147483647 w 192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lnTo>
                    <a:pt x="192" y="96"/>
                  </a:lnTo>
                  <a:lnTo>
                    <a:pt x="190" y="116"/>
                  </a:lnTo>
                  <a:lnTo>
                    <a:pt x="184" y="134"/>
                  </a:lnTo>
                  <a:lnTo>
                    <a:pt x="174" y="150"/>
                  </a:lnTo>
                  <a:lnTo>
                    <a:pt x="164" y="164"/>
                  </a:lnTo>
                  <a:lnTo>
                    <a:pt x="150" y="176"/>
                  </a:lnTo>
                  <a:lnTo>
                    <a:pt x="132" y="184"/>
                  </a:lnTo>
                  <a:lnTo>
                    <a:pt x="116" y="190"/>
                  </a:lnTo>
                  <a:lnTo>
                    <a:pt x="96" y="192"/>
                  </a:lnTo>
                  <a:lnTo>
                    <a:pt x="76" y="190"/>
                  </a:lnTo>
                  <a:lnTo>
                    <a:pt x="58" y="184"/>
                  </a:lnTo>
                  <a:lnTo>
                    <a:pt x="42" y="176"/>
                  </a:lnTo>
                  <a:lnTo>
                    <a:pt x="28" y="164"/>
                  </a:lnTo>
                  <a:lnTo>
                    <a:pt x="16" y="150"/>
                  </a:lnTo>
                  <a:lnTo>
                    <a:pt x="8" y="134"/>
                  </a:lnTo>
                  <a:lnTo>
                    <a:pt x="2" y="116"/>
                  </a:lnTo>
                  <a:lnTo>
                    <a:pt x="0" y="96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8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22"/>
            <p:cNvSpPr/>
            <p:nvPr/>
          </p:nvSpPr>
          <p:spPr bwMode="auto">
            <a:xfrm>
              <a:off x="5765378" y="3774440"/>
              <a:ext cx="315383" cy="315384"/>
            </a:xfrm>
            <a:custGeom>
              <a:avLst/>
              <a:gdLst>
                <a:gd name="T0" fmla="*/ 2147483647 w 240"/>
                <a:gd name="T1" fmla="*/ 2147483647 h 240"/>
                <a:gd name="T2" fmla="*/ 2147483647 w 240"/>
                <a:gd name="T3" fmla="*/ 2147483647 h 240"/>
                <a:gd name="T4" fmla="*/ 2147483647 w 240"/>
                <a:gd name="T5" fmla="*/ 2147483647 h 240"/>
                <a:gd name="T6" fmla="*/ 2147483647 w 240"/>
                <a:gd name="T7" fmla="*/ 2147483647 h 240"/>
                <a:gd name="T8" fmla="*/ 2147483647 w 240"/>
                <a:gd name="T9" fmla="*/ 2147483647 h 240"/>
                <a:gd name="T10" fmla="*/ 2147483647 w 240"/>
                <a:gd name="T11" fmla="*/ 2147483647 h 240"/>
                <a:gd name="T12" fmla="*/ 2147483647 w 240"/>
                <a:gd name="T13" fmla="*/ 2147483647 h 240"/>
                <a:gd name="T14" fmla="*/ 2147483647 w 240"/>
                <a:gd name="T15" fmla="*/ 2147483647 h 240"/>
                <a:gd name="T16" fmla="*/ 2147483647 w 240"/>
                <a:gd name="T17" fmla="*/ 2147483647 h 240"/>
                <a:gd name="T18" fmla="*/ 2147483647 w 240"/>
                <a:gd name="T19" fmla="*/ 2147483647 h 240"/>
                <a:gd name="T20" fmla="*/ 2147483647 w 240"/>
                <a:gd name="T21" fmla="*/ 2147483647 h 240"/>
                <a:gd name="T22" fmla="*/ 2147483647 w 240"/>
                <a:gd name="T23" fmla="*/ 2147483647 h 240"/>
                <a:gd name="T24" fmla="*/ 2147483647 w 240"/>
                <a:gd name="T25" fmla="*/ 2147483647 h 240"/>
                <a:gd name="T26" fmla="*/ 2147483647 w 240"/>
                <a:gd name="T27" fmla="*/ 2147483647 h 240"/>
                <a:gd name="T28" fmla="*/ 2147483647 w 240"/>
                <a:gd name="T29" fmla="*/ 2147483647 h 240"/>
                <a:gd name="T30" fmla="*/ 2147483647 w 240"/>
                <a:gd name="T31" fmla="*/ 2147483647 h 240"/>
                <a:gd name="T32" fmla="*/ 2147483647 w 240"/>
                <a:gd name="T33" fmla="*/ 2147483647 h 240"/>
                <a:gd name="T34" fmla="*/ 2147483647 w 240"/>
                <a:gd name="T35" fmla="*/ 2147483647 h 240"/>
                <a:gd name="T36" fmla="*/ 2147483647 w 240"/>
                <a:gd name="T37" fmla="*/ 2147483647 h 240"/>
                <a:gd name="T38" fmla="*/ 2147483647 w 240"/>
                <a:gd name="T39" fmla="*/ 2147483647 h 240"/>
                <a:gd name="T40" fmla="*/ 2147483647 w 240"/>
                <a:gd name="T41" fmla="*/ 2147483647 h 240"/>
                <a:gd name="T42" fmla="*/ 0 w 240"/>
                <a:gd name="T43" fmla="*/ 2147483647 h 240"/>
                <a:gd name="T44" fmla="*/ 0 w 240"/>
                <a:gd name="T45" fmla="*/ 2147483647 h 240"/>
                <a:gd name="T46" fmla="*/ 0 w 240"/>
                <a:gd name="T47" fmla="*/ 2147483647 h 240"/>
                <a:gd name="T48" fmla="*/ 0 w 240"/>
                <a:gd name="T49" fmla="*/ 2147483647 h 240"/>
                <a:gd name="T50" fmla="*/ 2147483647 w 240"/>
                <a:gd name="T51" fmla="*/ 2147483647 h 240"/>
                <a:gd name="T52" fmla="*/ 2147483647 w 240"/>
                <a:gd name="T53" fmla="*/ 2147483647 h 240"/>
                <a:gd name="T54" fmla="*/ 2147483647 w 240"/>
                <a:gd name="T55" fmla="*/ 2147483647 h 240"/>
                <a:gd name="T56" fmla="*/ 2147483647 w 240"/>
                <a:gd name="T57" fmla="*/ 2147483647 h 240"/>
                <a:gd name="T58" fmla="*/ 2147483647 w 240"/>
                <a:gd name="T59" fmla="*/ 2147483647 h 240"/>
                <a:gd name="T60" fmla="*/ 2147483647 w 240"/>
                <a:gd name="T61" fmla="*/ 2147483647 h 240"/>
                <a:gd name="T62" fmla="*/ 2147483647 w 240"/>
                <a:gd name="T63" fmla="*/ 2147483647 h 240"/>
                <a:gd name="T64" fmla="*/ 2147483647 w 240"/>
                <a:gd name="T65" fmla="*/ 0 h 240"/>
                <a:gd name="T66" fmla="*/ 2147483647 w 240"/>
                <a:gd name="T67" fmla="*/ 0 h 240"/>
                <a:gd name="T68" fmla="*/ 2147483647 w 240"/>
                <a:gd name="T69" fmla="*/ 0 h 240"/>
                <a:gd name="T70" fmla="*/ 2147483647 w 240"/>
                <a:gd name="T71" fmla="*/ 0 h 240"/>
                <a:gd name="T72" fmla="*/ 2147483647 w 240"/>
                <a:gd name="T73" fmla="*/ 2147483647 h 240"/>
                <a:gd name="T74" fmla="*/ 2147483647 w 240"/>
                <a:gd name="T75" fmla="*/ 2147483647 h 240"/>
                <a:gd name="T76" fmla="*/ 2147483647 w 240"/>
                <a:gd name="T77" fmla="*/ 2147483647 h 240"/>
                <a:gd name="T78" fmla="*/ 2147483647 w 240"/>
                <a:gd name="T79" fmla="*/ 2147483647 h 240"/>
                <a:gd name="T80" fmla="*/ 2147483647 w 240"/>
                <a:gd name="T81" fmla="*/ 2147483647 h 240"/>
                <a:gd name="T82" fmla="*/ 2147483647 w 240"/>
                <a:gd name="T83" fmla="*/ 2147483647 h 240"/>
                <a:gd name="T84" fmla="*/ 2147483647 w 240"/>
                <a:gd name="T85" fmla="*/ 2147483647 h 240"/>
                <a:gd name="T86" fmla="*/ 2147483647 w 240"/>
                <a:gd name="T87" fmla="*/ 2147483647 h 240"/>
                <a:gd name="T88" fmla="*/ 2147483647 w 240"/>
                <a:gd name="T89" fmla="*/ 2147483647 h 240"/>
                <a:gd name="T90" fmla="*/ 2147483647 w 240"/>
                <a:gd name="T91" fmla="*/ 2147483647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lnTo>
                    <a:pt x="240" y="120"/>
                  </a:lnTo>
                  <a:lnTo>
                    <a:pt x="238" y="132"/>
                  </a:lnTo>
                  <a:lnTo>
                    <a:pt x="238" y="144"/>
                  </a:lnTo>
                  <a:lnTo>
                    <a:pt x="230" y="166"/>
                  </a:lnTo>
                  <a:lnTo>
                    <a:pt x="218" y="186"/>
                  </a:lnTo>
                  <a:lnTo>
                    <a:pt x="204" y="204"/>
                  </a:lnTo>
                  <a:lnTo>
                    <a:pt x="186" y="218"/>
                  </a:lnTo>
                  <a:lnTo>
                    <a:pt x="166" y="230"/>
                  </a:lnTo>
                  <a:lnTo>
                    <a:pt x="144" y="236"/>
                  </a:lnTo>
                  <a:lnTo>
                    <a:pt x="132" y="238"/>
                  </a:lnTo>
                  <a:lnTo>
                    <a:pt x="120" y="240"/>
                  </a:lnTo>
                  <a:lnTo>
                    <a:pt x="108" y="238"/>
                  </a:lnTo>
                  <a:lnTo>
                    <a:pt x="96" y="236"/>
                  </a:lnTo>
                  <a:lnTo>
                    <a:pt x="72" y="230"/>
                  </a:lnTo>
                  <a:lnTo>
                    <a:pt x="52" y="218"/>
                  </a:lnTo>
                  <a:lnTo>
                    <a:pt x="34" y="204"/>
                  </a:lnTo>
                  <a:lnTo>
                    <a:pt x="20" y="186"/>
                  </a:lnTo>
                  <a:lnTo>
                    <a:pt x="8" y="166"/>
                  </a:lnTo>
                  <a:lnTo>
                    <a:pt x="2" y="144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8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66" y="8"/>
                  </a:lnTo>
                  <a:lnTo>
                    <a:pt x="186" y="20"/>
                  </a:lnTo>
                  <a:lnTo>
                    <a:pt x="204" y="34"/>
                  </a:lnTo>
                  <a:lnTo>
                    <a:pt x="218" y="52"/>
                  </a:lnTo>
                  <a:lnTo>
                    <a:pt x="230" y="72"/>
                  </a:lnTo>
                  <a:lnTo>
                    <a:pt x="238" y="96"/>
                  </a:lnTo>
                  <a:lnTo>
                    <a:pt x="238" y="108"/>
                  </a:lnTo>
                  <a:lnTo>
                    <a:pt x="240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23"/>
            <p:cNvSpPr/>
            <p:nvPr/>
          </p:nvSpPr>
          <p:spPr bwMode="auto">
            <a:xfrm>
              <a:off x="5462693" y="4142740"/>
              <a:ext cx="254000" cy="247651"/>
            </a:xfrm>
            <a:custGeom>
              <a:avLst/>
              <a:gdLst>
                <a:gd name="T0" fmla="*/ 2147483647 w 192"/>
                <a:gd name="T1" fmla="*/ 2147483647 h 190"/>
                <a:gd name="T2" fmla="*/ 2147483647 w 192"/>
                <a:gd name="T3" fmla="*/ 2147483647 h 190"/>
                <a:gd name="T4" fmla="*/ 2147483647 w 192"/>
                <a:gd name="T5" fmla="*/ 2147483647 h 190"/>
                <a:gd name="T6" fmla="*/ 2147483647 w 192"/>
                <a:gd name="T7" fmla="*/ 2147483647 h 190"/>
                <a:gd name="T8" fmla="*/ 2147483647 w 192"/>
                <a:gd name="T9" fmla="*/ 2147483647 h 190"/>
                <a:gd name="T10" fmla="*/ 2147483647 w 192"/>
                <a:gd name="T11" fmla="*/ 2147483647 h 190"/>
                <a:gd name="T12" fmla="*/ 2147483647 w 192"/>
                <a:gd name="T13" fmla="*/ 2147483647 h 190"/>
                <a:gd name="T14" fmla="*/ 2147483647 w 192"/>
                <a:gd name="T15" fmla="*/ 2147483647 h 190"/>
                <a:gd name="T16" fmla="*/ 2147483647 w 192"/>
                <a:gd name="T17" fmla="*/ 2147483647 h 190"/>
                <a:gd name="T18" fmla="*/ 2147483647 w 192"/>
                <a:gd name="T19" fmla="*/ 2147483647 h 190"/>
                <a:gd name="T20" fmla="*/ 2147483647 w 192"/>
                <a:gd name="T21" fmla="*/ 2147483647 h 190"/>
                <a:gd name="T22" fmla="*/ 2147483647 w 192"/>
                <a:gd name="T23" fmla="*/ 2147483647 h 190"/>
                <a:gd name="T24" fmla="*/ 2147483647 w 192"/>
                <a:gd name="T25" fmla="*/ 2147483647 h 190"/>
                <a:gd name="T26" fmla="*/ 2147483647 w 192"/>
                <a:gd name="T27" fmla="*/ 2147483647 h 190"/>
                <a:gd name="T28" fmla="*/ 2147483647 w 192"/>
                <a:gd name="T29" fmla="*/ 2147483647 h 190"/>
                <a:gd name="T30" fmla="*/ 2147483647 w 192"/>
                <a:gd name="T31" fmla="*/ 2147483647 h 190"/>
                <a:gd name="T32" fmla="*/ 2147483647 w 192"/>
                <a:gd name="T33" fmla="*/ 2147483647 h 190"/>
                <a:gd name="T34" fmla="*/ 2147483647 w 192"/>
                <a:gd name="T35" fmla="*/ 2147483647 h 190"/>
                <a:gd name="T36" fmla="*/ 0 w 192"/>
                <a:gd name="T37" fmla="*/ 2147483647 h 190"/>
                <a:gd name="T38" fmla="*/ 0 w 192"/>
                <a:gd name="T39" fmla="*/ 2147483647 h 190"/>
                <a:gd name="T40" fmla="*/ 2147483647 w 192"/>
                <a:gd name="T41" fmla="*/ 2147483647 h 190"/>
                <a:gd name="T42" fmla="*/ 2147483647 w 192"/>
                <a:gd name="T43" fmla="*/ 2147483647 h 190"/>
                <a:gd name="T44" fmla="*/ 2147483647 w 192"/>
                <a:gd name="T45" fmla="*/ 2147483647 h 190"/>
                <a:gd name="T46" fmla="*/ 2147483647 w 192"/>
                <a:gd name="T47" fmla="*/ 2147483647 h 190"/>
                <a:gd name="T48" fmla="*/ 2147483647 w 192"/>
                <a:gd name="T49" fmla="*/ 2147483647 h 190"/>
                <a:gd name="T50" fmla="*/ 2147483647 w 192"/>
                <a:gd name="T51" fmla="*/ 2147483647 h 190"/>
                <a:gd name="T52" fmla="*/ 2147483647 w 192"/>
                <a:gd name="T53" fmla="*/ 2147483647 h 190"/>
                <a:gd name="T54" fmla="*/ 2147483647 w 192"/>
                <a:gd name="T55" fmla="*/ 0 h 190"/>
                <a:gd name="T56" fmla="*/ 2147483647 w 192"/>
                <a:gd name="T57" fmla="*/ 0 h 190"/>
                <a:gd name="T58" fmla="*/ 2147483647 w 192"/>
                <a:gd name="T59" fmla="*/ 2147483647 h 190"/>
                <a:gd name="T60" fmla="*/ 2147483647 w 192"/>
                <a:gd name="T61" fmla="*/ 2147483647 h 190"/>
                <a:gd name="T62" fmla="*/ 2147483647 w 192"/>
                <a:gd name="T63" fmla="*/ 2147483647 h 190"/>
                <a:gd name="T64" fmla="*/ 2147483647 w 192"/>
                <a:gd name="T65" fmla="*/ 2147483647 h 190"/>
                <a:gd name="T66" fmla="*/ 2147483647 w 192"/>
                <a:gd name="T67" fmla="*/ 2147483647 h 190"/>
                <a:gd name="T68" fmla="*/ 2147483647 w 192"/>
                <a:gd name="T69" fmla="*/ 2147483647 h 190"/>
                <a:gd name="T70" fmla="*/ 2147483647 w 192"/>
                <a:gd name="T71" fmla="*/ 2147483647 h 190"/>
                <a:gd name="T72" fmla="*/ 2147483647 w 192"/>
                <a:gd name="T73" fmla="*/ 2147483647 h 190"/>
                <a:gd name="T74" fmla="*/ 2147483647 w 192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0">
                  <a:moveTo>
                    <a:pt x="192" y="94"/>
                  </a:moveTo>
                  <a:lnTo>
                    <a:pt x="192" y="94"/>
                  </a:lnTo>
                  <a:lnTo>
                    <a:pt x="190" y="114"/>
                  </a:lnTo>
                  <a:lnTo>
                    <a:pt x="184" y="132"/>
                  </a:lnTo>
                  <a:lnTo>
                    <a:pt x="174" y="148"/>
                  </a:lnTo>
                  <a:lnTo>
                    <a:pt x="164" y="162"/>
                  </a:lnTo>
                  <a:lnTo>
                    <a:pt x="150" y="174"/>
                  </a:lnTo>
                  <a:lnTo>
                    <a:pt x="132" y="182"/>
                  </a:lnTo>
                  <a:lnTo>
                    <a:pt x="116" y="188"/>
                  </a:lnTo>
                  <a:lnTo>
                    <a:pt x="96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6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4"/>
            <p:cNvSpPr/>
            <p:nvPr/>
          </p:nvSpPr>
          <p:spPr bwMode="auto">
            <a:xfrm>
              <a:off x="5765378" y="4142740"/>
              <a:ext cx="249767" cy="247651"/>
            </a:xfrm>
            <a:custGeom>
              <a:avLst/>
              <a:gdLst>
                <a:gd name="T0" fmla="*/ 2147483647 w 190"/>
                <a:gd name="T1" fmla="*/ 2147483647 h 190"/>
                <a:gd name="T2" fmla="*/ 2147483647 w 190"/>
                <a:gd name="T3" fmla="*/ 2147483647 h 190"/>
                <a:gd name="T4" fmla="*/ 2147483647 w 190"/>
                <a:gd name="T5" fmla="*/ 2147483647 h 190"/>
                <a:gd name="T6" fmla="*/ 2147483647 w 190"/>
                <a:gd name="T7" fmla="*/ 2147483647 h 190"/>
                <a:gd name="T8" fmla="*/ 2147483647 w 190"/>
                <a:gd name="T9" fmla="*/ 2147483647 h 190"/>
                <a:gd name="T10" fmla="*/ 2147483647 w 190"/>
                <a:gd name="T11" fmla="*/ 2147483647 h 190"/>
                <a:gd name="T12" fmla="*/ 2147483647 w 190"/>
                <a:gd name="T13" fmla="*/ 2147483647 h 190"/>
                <a:gd name="T14" fmla="*/ 2147483647 w 190"/>
                <a:gd name="T15" fmla="*/ 2147483647 h 190"/>
                <a:gd name="T16" fmla="*/ 2147483647 w 190"/>
                <a:gd name="T17" fmla="*/ 2147483647 h 190"/>
                <a:gd name="T18" fmla="*/ 2147483647 w 190"/>
                <a:gd name="T19" fmla="*/ 2147483647 h 190"/>
                <a:gd name="T20" fmla="*/ 2147483647 w 190"/>
                <a:gd name="T21" fmla="*/ 2147483647 h 190"/>
                <a:gd name="T22" fmla="*/ 2147483647 w 190"/>
                <a:gd name="T23" fmla="*/ 2147483647 h 190"/>
                <a:gd name="T24" fmla="*/ 2147483647 w 190"/>
                <a:gd name="T25" fmla="*/ 2147483647 h 190"/>
                <a:gd name="T26" fmla="*/ 2147483647 w 190"/>
                <a:gd name="T27" fmla="*/ 2147483647 h 190"/>
                <a:gd name="T28" fmla="*/ 2147483647 w 190"/>
                <a:gd name="T29" fmla="*/ 2147483647 h 190"/>
                <a:gd name="T30" fmla="*/ 2147483647 w 190"/>
                <a:gd name="T31" fmla="*/ 2147483647 h 190"/>
                <a:gd name="T32" fmla="*/ 2147483647 w 190"/>
                <a:gd name="T33" fmla="*/ 2147483647 h 190"/>
                <a:gd name="T34" fmla="*/ 2147483647 w 190"/>
                <a:gd name="T35" fmla="*/ 2147483647 h 190"/>
                <a:gd name="T36" fmla="*/ 0 w 190"/>
                <a:gd name="T37" fmla="*/ 2147483647 h 190"/>
                <a:gd name="T38" fmla="*/ 0 w 190"/>
                <a:gd name="T39" fmla="*/ 2147483647 h 190"/>
                <a:gd name="T40" fmla="*/ 2147483647 w 190"/>
                <a:gd name="T41" fmla="*/ 2147483647 h 190"/>
                <a:gd name="T42" fmla="*/ 2147483647 w 190"/>
                <a:gd name="T43" fmla="*/ 2147483647 h 190"/>
                <a:gd name="T44" fmla="*/ 2147483647 w 190"/>
                <a:gd name="T45" fmla="*/ 2147483647 h 190"/>
                <a:gd name="T46" fmla="*/ 2147483647 w 190"/>
                <a:gd name="T47" fmla="*/ 2147483647 h 190"/>
                <a:gd name="T48" fmla="*/ 2147483647 w 190"/>
                <a:gd name="T49" fmla="*/ 2147483647 h 190"/>
                <a:gd name="T50" fmla="*/ 2147483647 w 190"/>
                <a:gd name="T51" fmla="*/ 2147483647 h 190"/>
                <a:gd name="T52" fmla="*/ 2147483647 w 190"/>
                <a:gd name="T53" fmla="*/ 2147483647 h 190"/>
                <a:gd name="T54" fmla="*/ 2147483647 w 190"/>
                <a:gd name="T55" fmla="*/ 0 h 190"/>
                <a:gd name="T56" fmla="*/ 2147483647 w 190"/>
                <a:gd name="T57" fmla="*/ 0 h 190"/>
                <a:gd name="T58" fmla="*/ 2147483647 w 190"/>
                <a:gd name="T59" fmla="*/ 2147483647 h 190"/>
                <a:gd name="T60" fmla="*/ 2147483647 w 190"/>
                <a:gd name="T61" fmla="*/ 2147483647 h 190"/>
                <a:gd name="T62" fmla="*/ 2147483647 w 190"/>
                <a:gd name="T63" fmla="*/ 2147483647 h 190"/>
                <a:gd name="T64" fmla="*/ 2147483647 w 190"/>
                <a:gd name="T65" fmla="*/ 2147483647 h 190"/>
                <a:gd name="T66" fmla="*/ 2147483647 w 190"/>
                <a:gd name="T67" fmla="*/ 2147483647 h 190"/>
                <a:gd name="T68" fmla="*/ 2147483647 w 190"/>
                <a:gd name="T69" fmla="*/ 2147483647 h 190"/>
                <a:gd name="T70" fmla="*/ 2147483647 w 190"/>
                <a:gd name="T71" fmla="*/ 2147483647 h 190"/>
                <a:gd name="T72" fmla="*/ 2147483647 w 190"/>
                <a:gd name="T73" fmla="*/ 2147483647 h 190"/>
                <a:gd name="T74" fmla="*/ 2147483647 w 190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0" h="190">
                  <a:moveTo>
                    <a:pt x="190" y="94"/>
                  </a:moveTo>
                  <a:lnTo>
                    <a:pt x="190" y="94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8"/>
                  </a:lnTo>
                  <a:lnTo>
                    <a:pt x="162" y="162"/>
                  </a:lnTo>
                  <a:lnTo>
                    <a:pt x="148" y="174"/>
                  </a:lnTo>
                  <a:lnTo>
                    <a:pt x="132" y="182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248842" y="1803244"/>
            <a:ext cx="2609851" cy="506730"/>
            <a:chOff x="7939194" y="2030307"/>
            <a:chExt cx="2609851" cy="506730"/>
          </a:xfrm>
        </p:grpSpPr>
        <p:sp>
          <p:nvSpPr>
            <p:cNvPr id="14" name="矩形 1"/>
            <p:cNvSpPr>
              <a:spLocks noChangeArrowheads="1"/>
            </p:cNvSpPr>
            <p:nvPr/>
          </p:nvSpPr>
          <p:spPr bwMode="auto">
            <a:xfrm>
              <a:off x="8250345" y="2030307"/>
              <a:ext cx="2298700" cy="506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方柳柳</a:t>
              </a:r>
              <a:endPara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7939194" y="2163657"/>
              <a:ext cx="357717" cy="313267"/>
            </a:xfrm>
            <a:custGeom>
              <a:avLst/>
              <a:gdLst>
                <a:gd name="T0" fmla="*/ 2147483647 w 478"/>
                <a:gd name="T1" fmla="*/ 2147483647 h 420"/>
                <a:gd name="T2" fmla="*/ 2147483647 w 478"/>
                <a:gd name="T3" fmla="*/ 2147483647 h 420"/>
                <a:gd name="T4" fmla="*/ 2147483647 w 478"/>
                <a:gd name="T5" fmla="*/ 2147483647 h 420"/>
                <a:gd name="T6" fmla="*/ 2147483647 w 478"/>
                <a:gd name="T7" fmla="*/ 2147483647 h 420"/>
                <a:gd name="T8" fmla="*/ 2147483647 w 478"/>
                <a:gd name="T9" fmla="*/ 0 h 420"/>
                <a:gd name="T10" fmla="*/ 2147483647 w 478"/>
                <a:gd name="T11" fmla="*/ 0 h 420"/>
                <a:gd name="T12" fmla="*/ 2147483647 w 478"/>
                <a:gd name="T13" fmla="*/ 2147483647 h 420"/>
                <a:gd name="T14" fmla="*/ 2147483647 w 478"/>
                <a:gd name="T15" fmla="*/ 2147483647 h 420"/>
                <a:gd name="T16" fmla="*/ 2147483647 w 478"/>
                <a:gd name="T17" fmla="*/ 2147483647 h 420"/>
                <a:gd name="T18" fmla="*/ 2147483647 w 478"/>
                <a:gd name="T19" fmla="*/ 2147483647 h 420"/>
                <a:gd name="T20" fmla="*/ 2147483647 w 478"/>
                <a:gd name="T21" fmla="*/ 2147483647 h 420"/>
                <a:gd name="T22" fmla="*/ 2147483647 w 478"/>
                <a:gd name="T23" fmla="*/ 2147483647 h 420"/>
                <a:gd name="T24" fmla="*/ 2147483647 w 478"/>
                <a:gd name="T25" fmla="*/ 2147483647 h 420"/>
                <a:gd name="T26" fmla="*/ 2147483647 w 478"/>
                <a:gd name="T27" fmla="*/ 2147483647 h 420"/>
                <a:gd name="T28" fmla="*/ 2147483647 w 478"/>
                <a:gd name="T29" fmla="*/ 2147483647 h 420"/>
                <a:gd name="T30" fmla="*/ 2147483647 w 478"/>
                <a:gd name="T31" fmla="*/ 2147483647 h 420"/>
                <a:gd name="T32" fmla="*/ 2147483647 w 478"/>
                <a:gd name="T33" fmla="*/ 2147483647 h 420"/>
                <a:gd name="T34" fmla="*/ 2147483647 w 478"/>
                <a:gd name="T35" fmla="*/ 2147483647 h 420"/>
                <a:gd name="T36" fmla="*/ 2147483647 w 478"/>
                <a:gd name="T37" fmla="*/ 2147483647 h 420"/>
                <a:gd name="T38" fmla="*/ 0 w 478"/>
                <a:gd name="T39" fmla="*/ 2147483647 h 420"/>
                <a:gd name="T40" fmla="*/ 2147483647 w 478"/>
                <a:gd name="T41" fmla="*/ 2147483647 h 420"/>
                <a:gd name="T42" fmla="*/ 2147483647 w 478"/>
                <a:gd name="T43" fmla="*/ 2147483647 h 420"/>
                <a:gd name="T44" fmla="*/ 2147483647 w 478"/>
                <a:gd name="T45" fmla="*/ 2147483647 h 420"/>
                <a:gd name="T46" fmla="*/ 2147483647 w 478"/>
                <a:gd name="T47" fmla="*/ 2147483647 h 420"/>
                <a:gd name="T48" fmla="*/ 2147483647 w 478"/>
                <a:gd name="T49" fmla="*/ 2147483647 h 420"/>
                <a:gd name="T50" fmla="*/ 2147483647 w 478"/>
                <a:gd name="T51" fmla="*/ 2147483647 h 420"/>
                <a:gd name="T52" fmla="*/ 2147483647 w 478"/>
                <a:gd name="T53" fmla="*/ 2147483647 h 420"/>
                <a:gd name="T54" fmla="*/ 2147483647 w 478"/>
                <a:gd name="T55" fmla="*/ 2147483647 h 420"/>
                <a:gd name="T56" fmla="*/ 2147483647 w 478"/>
                <a:gd name="T57" fmla="*/ 2147483647 h 420"/>
                <a:gd name="T58" fmla="*/ 2147483647 w 478"/>
                <a:gd name="T59" fmla="*/ 2147483647 h 420"/>
                <a:gd name="T60" fmla="*/ 2147483647 w 478"/>
                <a:gd name="T61" fmla="*/ 2147483647 h 420"/>
                <a:gd name="T62" fmla="*/ 2147483647 w 478"/>
                <a:gd name="T63" fmla="*/ 2147483647 h 420"/>
                <a:gd name="T64" fmla="*/ 2147483647 w 478"/>
                <a:gd name="T65" fmla="*/ 2147483647 h 420"/>
                <a:gd name="T66" fmla="*/ 2147483647 w 478"/>
                <a:gd name="T67" fmla="*/ 2147483647 h 420"/>
                <a:gd name="T68" fmla="*/ 2147483647 w 478"/>
                <a:gd name="T69" fmla="*/ 2147483647 h 420"/>
                <a:gd name="T70" fmla="*/ 2147483647 w 478"/>
                <a:gd name="T71" fmla="*/ 2147483647 h 420"/>
                <a:gd name="T72" fmla="*/ 2147483647 w 478"/>
                <a:gd name="T73" fmla="*/ 2147483647 h 4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78" h="420">
                  <a:moveTo>
                    <a:pt x="478" y="72"/>
                  </a:moveTo>
                  <a:lnTo>
                    <a:pt x="478" y="72"/>
                  </a:lnTo>
                  <a:lnTo>
                    <a:pt x="478" y="56"/>
                  </a:lnTo>
                  <a:lnTo>
                    <a:pt x="474" y="44"/>
                  </a:lnTo>
                  <a:lnTo>
                    <a:pt x="466" y="30"/>
                  </a:lnTo>
                  <a:lnTo>
                    <a:pt x="458" y="20"/>
                  </a:lnTo>
                  <a:lnTo>
                    <a:pt x="448" y="12"/>
                  </a:lnTo>
                  <a:lnTo>
                    <a:pt x="434" y="4"/>
                  </a:lnTo>
                  <a:lnTo>
                    <a:pt x="422" y="0"/>
                  </a:lnTo>
                  <a:lnTo>
                    <a:pt x="406" y="0"/>
                  </a:lnTo>
                  <a:lnTo>
                    <a:pt x="392" y="0"/>
                  </a:lnTo>
                  <a:lnTo>
                    <a:pt x="378" y="4"/>
                  </a:lnTo>
                  <a:lnTo>
                    <a:pt x="366" y="12"/>
                  </a:lnTo>
                  <a:lnTo>
                    <a:pt x="356" y="20"/>
                  </a:lnTo>
                  <a:lnTo>
                    <a:pt x="348" y="30"/>
                  </a:lnTo>
                  <a:lnTo>
                    <a:pt x="340" y="44"/>
                  </a:lnTo>
                  <a:lnTo>
                    <a:pt x="336" y="56"/>
                  </a:lnTo>
                  <a:lnTo>
                    <a:pt x="336" y="72"/>
                  </a:lnTo>
                  <a:lnTo>
                    <a:pt x="336" y="86"/>
                  </a:lnTo>
                  <a:lnTo>
                    <a:pt x="342" y="100"/>
                  </a:lnTo>
                  <a:lnTo>
                    <a:pt x="348" y="112"/>
                  </a:lnTo>
                  <a:lnTo>
                    <a:pt x="358" y="124"/>
                  </a:lnTo>
                  <a:lnTo>
                    <a:pt x="276" y="318"/>
                  </a:lnTo>
                  <a:lnTo>
                    <a:pt x="208" y="168"/>
                  </a:lnTo>
                  <a:lnTo>
                    <a:pt x="148" y="160"/>
                  </a:lnTo>
                  <a:lnTo>
                    <a:pt x="96" y="226"/>
                  </a:lnTo>
                  <a:lnTo>
                    <a:pt x="84" y="222"/>
                  </a:lnTo>
                  <a:lnTo>
                    <a:pt x="72" y="222"/>
                  </a:lnTo>
                  <a:lnTo>
                    <a:pt x="58" y="222"/>
                  </a:lnTo>
                  <a:lnTo>
                    <a:pt x="44" y="226"/>
                  </a:lnTo>
                  <a:lnTo>
                    <a:pt x="32" y="234"/>
                  </a:lnTo>
                  <a:lnTo>
                    <a:pt x="22" y="242"/>
                  </a:lnTo>
                  <a:lnTo>
                    <a:pt x="14" y="252"/>
                  </a:lnTo>
                  <a:lnTo>
                    <a:pt x="6" y="264"/>
                  </a:lnTo>
                  <a:lnTo>
                    <a:pt x="2" y="278"/>
                  </a:lnTo>
                  <a:lnTo>
                    <a:pt x="0" y="292"/>
                  </a:lnTo>
                  <a:lnTo>
                    <a:pt x="2" y="308"/>
                  </a:lnTo>
                  <a:lnTo>
                    <a:pt x="6" y="320"/>
                  </a:lnTo>
                  <a:lnTo>
                    <a:pt x="14" y="334"/>
                  </a:lnTo>
                  <a:lnTo>
                    <a:pt x="22" y="344"/>
                  </a:lnTo>
                  <a:lnTo>
                    <a:pt x="32" y="352"/>
                  </a:lnTo>
                  <a:lnTo>
                    <a:pt x="44" y="360"/>
                  </a:lnTo>
                  <a:lnTo>
                    <a:pt x="58" y="364"/>
                  </a:lnTo>
                  <a:lnTo>
                    <a:pt x="72" y="364"/>
                  </a:lnTo>
                  <a:lnTo>
                    <a:pt x="88" y="364"/>
                  </a:lnTo>
                  <a:lnTo>
                    <a:pt x="100" y="360"/>
                  </a:lnTo>
                  <a:lnTo>
                    <a:pt x="112" y="352"/>
                  </a:lnTo>
                  <a:lnTo>
                    <a:pt x="124" y="344"/>
                  </a:lnTo>
                  <a:lnTo>
                    <a:pt x="132" y="334"/>
                  </a:lnTo>
                  <a:lnTo>
                    <a:pt x="138" y="320"/>
                  </a:lnTo>
                  <a:lnTo>
                    <a:pt x="144" y="308"/>
                  </a:lnTo>
                  <a:lnTo>
                    <a:pt x="144" y="292"/>
                  </a:lnTo>
                  <a:lnTo>
                    <a:pt x="144" y="278"/>
                  </a:lnTo>
                  <a:lnTo>
                    <a:pt x="168" y="248"/>
                  </a:lnTo>
                  <a:lnTo>
                    <a:pt x="244" y="420"/>
                  </a:lnTo>
                  <a:lnTo>
                    <a:pt x="308" y="418"/>
                  </a:lnTo>
                  <a:lnTo>
                    <a:pt x="426" y="140"/>
                  </a:lnTo>
                  <a:lnTo>
                    <a:pt x="436" y="136"/>
                  </a:lnTo>
                  <a:lnTo>
                    <a:pt x="448" y="130"/>
                  </a:lnTo>
                  <a:lnTo>
                    <a:pt x="456" y="124"/>
                  </a:lnTo>
                  <a:lnTo>
                    <a:pt x="464" y="114"/>
                  </a:lnTo>
                  <a:lnTo>
                    <a:pt x="470" y="106"/>
                  </a:lnTo>
                  <a:lnTo>
                    <a:pt x="474" y="94"/>
                  </a:lnTo>
                  <a:lnTo>
                    <a:pt x="478" y="84"/>
                  </a:lnTo>
                  <a:lnTo>
                    <a:pt x="478" y="7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980331" y="1773399"/>
            <a:ext cx="2650066" cy="506730"/>
            <a:chOff x="1336673" y="2030307"/>
            <a:chExt cx="2650066" cy="506730"/>
          </a:xfrm>
        </p:grpSpPr>
        <p:sp>
          <p:nvSpPr>
            <p:cNvPr id="17" name="矩形 1"/>
            <p:cNvSpPr>
              <a:spLocks noChangeArrowheads="1"/>
            </p:cNvSpPr>
            <p:nvPr/>
          </p:nvSpPr>
          <p:spPr bwMode="auto">
            <a:xfrm>
              <a:off x="1688039" y="2030307"/>
              <a:ext cx="2298700" cy="506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赵健松</a:t>
              </a:r>
              <a:endPara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22"/>
            <p:cNvGrpSpPr/>
            <p:nvPr/>
          </p:nvGrpSpPr>
          <p:grpSpPr bwMode="auto">
            <a:xfrm>
              <a:off x="1336673" y="2178474"/>
              <a:ext cx="256116" cy="258233"/>
              <a:chOff x="3889445" y="2973091"/>
              <a:chExt cx="319708" cy="324921"/>
            </a:xfrm>
            <a:solidFill>
              <a:schemeClr val="tx2"/>
            </a:solidFill>
          </p:grpSpPr>
          <p:sp>
            <p:nvSpPr>
              <p:cNvPr id="19" name="Rectangle 12"/>
              <p:cNvSpPr>
                <a:spLocks noChangeArrowheads="1"/>
              </p:cNvSpPr>
              <p:nvPr/>
            </p:nvSpPr>
            <p:spPr bwMode="auto">
              <a:xfrm>
                <a:off x="3889445" y="3006104"/>
                <a:ext cx="128578" cy="1268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4049299" y="2973091"/>
                <a:ext cx="159854" cy="1598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14"/>
              <p:cNvSpPr>
                <a:spLocks noChangeArrowheads="1"/>
              </p:cNvSpPr>
              <p:nvPr/>
            </p:nvSpPr>
            <p:spPr bwMode="auto">
              <a:xfrm>
                <a:off x="3889445" y="3171171"/>
                <a:ext cx="128578" cy="1268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4049299" y="3171171"/>
                <a:ext cx="126841" cy="12684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8286942" y="3828895"/>
            <a:ext cx="2571751" cy="506730"/>
            <a:chOff x="7977294" y="4055958"/>
            <a:chExt cx="2571751" cy="506730"/>
          </a:xfrm>
        </p:grpSpPr>
        <p:sp>
          <p:nvSpPr>
            <p:cNvPr id="24" name="矩形 1"/>
            <p:cNvSpPr>
              <a:spLocks noChangeArrowheads="1"/>
            </p:cNvSpPr>
            <p:nvPr/>
          </p:nvSpPr>
          <p:spPr bwMode="auto">
            <a:xfrm>
              <a:off x="8250345" y="4055958"/>
              <a:ext cx="2298700" cy="506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胡景悦</a:t>
              </a:r>
              <a:endPara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13321"/>
            <p:cNvGrpSpPr/>
            <p:nvPr/>
          </p:nvGrpSpPr>
          <p:grpSpPr bwMode="auto">
            <a:xfrm>
              <a:off x="7977294" y="4233757"/>
              <a:ext cx="281517" cy="279400"/>
              <a:chOff x="1057275" y="3008313"/>
              <a:chExt cx="368300" cy="368300"/>
            </a:xfrm>
            <a:solidFill>
              <a:schemeClr val="accent2"/>
            </a:solidFill>
          </p:grpSpPr>
          <p:sp>
            <p:nvSpPr>
              <p:cNvPr id="26" name="Freeform 11"/>
              <p:cNvSpPr/>
              <p:nvPr/>
            </p:nvSpPr>
            <p:spPr bwMode="auto">
              <a:xfrm>
                <a:off x="1057275" y="3033713"/>
                <a:ext cx="342900" cy="342900"/>
              </a:xfrm>
              <a:custGeom>
                <a:avLst/>
                <a:gdLst>
                  <a:gd name="T0" fmla="*/ 2147483647 w 216"/>
                  <a:gd name="T1" fmla="*/ 0 h 216"/>
                  <a:gd name="T2" fmla="*/ 2147483647 w 216"/>
                  <a:gd name="T3" fmla="*/ 0 h 216"/>
                  <a:gd name="T4" fmla="*/ 2147483647 w 216"/>
                  <a:gd name="T5" fmla="*/ 2147483647 h 216"/>
                  <a:gd name="T6" fmla="*/ 2147483647 w 216"/>
                  <a:gd name="T7" fmla="*/ 2147483647 h 216"/>
                  <a:gd name="T8" fmla="*/ 2147483647 w 216"/>
                  <a:gd name="T9" fmla="*/ 2147483647 h 216"/>
                  <a:gd name="T10" fmla="*/ 2147483647 w 216"/>
                  <a:gd name="T11" fmla="*/ 2147483647 h 216"/>
                  <a:gd name="T12" fmla="*/ 2147483647 w 216"/>
                  <a:gd name="T13" fmla="*/ 2147483647 h 216"/>
                  <a:gd name="T14" fmla="*/ 2147483647 w 216"/>
                  <a:gd name="T15" fmla="*/ 2147483647 h 216"/>
                  <a:gd name="T16" fmla="*/ 2147483647 w 216"/>
                  <a:gd name="T17" fmla="*/ 2147483647 h 216"/>
                  <a:gd name="T18" fmla="*/ 0 w 216"/>
                  <a:gd name="T19" fmla="*/ 2147483647 h 216"/>
                  <a:gd name="T20" fmla="*/ 0 w 216"/>
                  <a:gd name="T21" fmla="*/ 2147483647 h 216"/>
                  <a:gd name="T22" fmla="*/ 0 w 216"/>
                  <a:gd name="T23" fmla="*/ 2147483647 h 216"/>
                  <a:gd name="T24" fmla="*/ 2147483647 w 216"/>
                  <a:gd name="T25" fmla="*/ 2147483647 h 216"/>
                  <a:gd name="T26" fmla="*/ 2147483647 w 216"/>
                  <a:gd name="T27" fmla="*/ 2147483647 h 216"/>
                  <a:gd name="T28" fmla="*/ 2147483647 w 216"/>
                  <a:gd name="T29" fmla="*/ 2147483647 h 216"/>
                  <a:gd name="T30" fmla="*/ 2147483647 w 216"/>
                  <a:gd name="T31" fmla="*/ 2147483647 h 216"/>
                  <a:gd name="T32" fmla="*/ 2147483647 w 216"/>
                  <a:gd name="T33" fmla="*/ 2147483647 h 216"/>
                  <a:gd name="T34" fmla="*/ 2147483647 w 216"/>
                  <a:gd name="T35" fmla="*/ 2147483647 h 216"/>
                  <a:gd name="T36" fmla="*/ 2147483647 w 216"/>
                  <a:gd name="T37" fmla="*/ 2147483647 h 216"/>
                  <a:gd name="T38" fmla="*/ 2147483647 w 216"/>
                  <a:gd name="T39" fmla="*/ 2147483647 h 216"/>
                  <a:gd name="T40" fmla="*/ 2147483647 w 216"/>
                  <a:gd name="T41" fmla="*/ 2147483647 h 216"/>
                  <a:gd name="T42" fmla="*/ 2147483647 w 216"/>
                  <a:gd name="T43" fmla="*/ 2147483647 h 216"/>
                  <a:gd name="T44" fmla="*/ 2147483647 w 216"/>
                  <a:gd name="T45" fmla="*/ 2147483647 h 216"/>
                  <a:gd name="T46" fmla="*/ 2147483647 w 216"/>
                  <a:gd name="T47" fmla="*/ 2147483647 h 216"/>
                  <a:gd name="T48" fmla="*/ 2147483647 w 216"/>
                  <a:gd name="T49" fmla="*/ 2147483647 h 216"/>
                  <a:gd name="T50" fmla="*/ 2147483647 w 216"/>
                  <a:gd name="T51" fmla="*/ 2147483647 h 216"/>
                  <a:gd name="T52" fmla="*/ 2147483647 w 216"/>
                  <a:gd name="T53" fmla="*/ 2147483647 h 216"/>
                  <a:gd name="T54" fmla="*/ 2147483647 w 216"/>
                  <a:gd name="T55" fmla="*/ 2147483647 h 216"/>
                  <a:gd name="T56" fmla="*/ 2147483647 w 216"/>
                  <a:gd name="T57" fmla="*/ 2147483647 h 216"/>
                  <a:gd name="T58" fmla="*/ 2147483647 w 216"/>
                  <a:gd name="T59" fmla="*/ 2147483647 h 216"/>
                  <a:gd name="T60" fmla="*/ 2147483647 w 216"/>
                  <a:gd name="T61" fmla="*/ 0 h 21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16" h="216">
                    <a:moveTo>
                      <a:pt x="100" y="0"/>
                    </a:moveTo>
                    <a:lnTo>
                      <a:pt x="100" y="0"/>
                    </a:lnTo>
                    <a:lnTo>
                      <a:pt x="80" y="2"/>
                    </a:lnTo>
                    <a:lnTo>
                      <a:pt x="62" y="10"/>
                    </a:lnTo>
                    <a:lnTo>
                      <a:pt x="46" y="18"/>
                    </a:lnTo>
                    <a:lnTo>
                      <a:pt x="30" y="32"/>
                    </a:lnTo>
                    <a:lnTo>
                      <a:pt x="16" y="48"/>
                    </a:lnTo>
                    <a:lnTo>
                      <a:pt x="6" y="68"/>
                    </a:lnTo>
                    <a:lnTo>
                      <a:pt x="0" y="88"/>
                    </a:lnTo>
                    <a:lnTo>
                      <a:pt x="0" y="108"/>
                    </a:lnTo>
                    <a:lnTo>
                      <a:pt x="0" y="128"/>
                    </a:lnTo>
                    <a:lnTo>
                      <a:pt x="6" y="148"/>
                    </a:lnTo>
                    <a:lnTo>
                      <a:pt x="16" y="168"/>
                    </a:lnTo>
                    <a:lnTo>
                      <a:pt x="30" y="184"/>
                    </a:lnTo>
                    <a:lnTo>
                      <a:pt x="48" y="198"/>
                    </a:lnTo>
                    <a:lnTo>
                      <a:pt x="66" y="208"/>
                    </a:lnTo>
                    <a:lnTo>
                      <a:pt x="86" y="214"/>
                    </a:lnTo>
                    <a:lnTo>
                      <a:pt x="108" y="216"/>
                    </a:lnTo>
                    <a:lnTo>
                      <a:pt x="128" y="214"/>
                    </a:lnTo>
                    <a:lnTo>
                      <a:pt x="148" y="208"/>
                    </a:lnTo>
                    <a:lnTo>
                      <a:pt x="168" y="198"/>
                    </a:lnTo>
                    <a:lnTo>
                      <a:pt x="184" y="184"/>
                    </a:lnTo>
                    <a:lnTo>
                      <a:pt x="198" y="170"/>
                    </a:lnTo>
                    <a:lnTo>
                      <a:pt x="206" y="152"/>
                    </a:lnTo>
                    <a:lnTo>
                      <a:pt x="212" y="134"/>
                    </a:lnTo>
                    <a:lnTo>
                      <a:pt x="216" y="116"/>
                    </a:lnTo>
                    <a:lnTo>
                      <a:pt x="100" y="116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1238250" y="3008313"/>
                <a:ext cx="187325" cy="184150"/>
              </a:xfrm>
              <a:custGeom>
                <a:avLst/>
                <a:gdLst>
                  <a:gd name="T0" fmla="*/ 2147483647 w 118"/>
                  <a:gd name="T1" fmla="*/ 2147483647 h 116"/>
                  <a:gd name="T2" fmla="*/ 2147483647 w 118"/>
                  <a:gd name="T3" fmla="*/ 2147483647 h 116"/>
                  <a:gd name="T4" fmla="*/ 2147483647 w 118"/>
                  <a:gd name="T5" fmla="*/ 2147483647 h 116"/>
                  <a:gd name="T6" fmla="*/ 2147483647 w 118"/>
                  <a:gd name="T7" fmla="*/ 2147483647 h 116"/>
                  <a:gd name="T8" fmla="*/ 2147483647 w 118"/>
                  <a:gd name="T9" fmla="*/ 2147483647 h 116"/>
                  <a:gd name="T10" fmla="*/ 2147483647 w 118"/>
                  <a:gd name="T11" fmla="*/ 2147483647 h 116"/>
                  <a:gd name="T12" fmla="*/ 2147483647 w 118"/>
                  <a:gd name="T13" fmla="*/ 2147483647 h 116"/>
                  <a:gd name="T14" fmla="*/ 2147483647 w 118"/>
                  <a:gd name="T15" fmla="*/ 0 h 116"/>
                  <a:gd name="T16" fmla="*/ 2147483647 w 118"/>
                  <a:gd name="T17" fmla="*/ 0 h 116"/>
                  <a:gd name="T18" fmla="*/ 0 w 118"/>
                  <a:gd name="T19" fmla="*/ 0 h 116"/>
                  <a:gd name="T20" fmla="*/ 0 w 118"/>
                  <a:gd name="T21" fmla="*/ 2147483647 h 116"/>
                  <a:gd name="T22" fmla="*/ 2147483647 w 118"/>
                  <a:gd name="T23" fmla="*/ 2147483647 h 116"/>
                  <a:gd name="T24" fmla="*/ 2147483647 w 118"/>
                  <a:gd name="T25" fmla="*/ 2147483647 h 116"/>
                  <a:gd name="T26" fmla="*/ 2147483647 w 118"/>
                  <a:gd name="T27" fmla="*/ 2147483647 h 116"/>
                  <a:gd name="T28" fmla="*/ 2147483647 w 118"/>
                  <a:gd name="T29" fmla="*/ 2147483647 h 116"/>
                  <a:gd name="T30" fmla="*/ 2147483647 w 118"/>
                  <a:gd name="T31" fmla="*/ 2147483647 h 116"/>
                  <a:gd name="T32" fmla="*/ 2147483647 w 118"/>
                  <a:gd name="T33" fmla="*/ 2147483647 h 116"/>
                  <a:gd name="T34" fmla="*/ 2147483647 w 118"/>
                  <a:gd name="T35" fmla="*/ 2147483647 h 116"/>
                  <a:gd name="T36" fmla="*/ 2147483647 w 118"/>
                  <a:gd name="T37" fmla="*/ 2147483647 h 116"/>
                  <a:gd name="T38" fmla="*/ 2147483647 w 118"/>
                  <a:gd name="T39" fmla="*/ 2147483647 h 116"/>
                  <a:gd name="T40" fmla="*/ 2147483647 w 118"/>
                  <a:gd name="T41" fmla="*/ 2147483647 h 116"/>
                  <a:gd name="T42" fmla="*/ 2147483647 w 118"/>
                  <a:gd name="T43" fmla="*/ 2147483647 h 1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18" h="116">
                    <a:moveTo>
                      <a:pt x="86" y="32"/>
                    </a:moveTo>
                    <a:lnTo>
                      <a:pt x="86" y="32"/>
                    </a:lnTo>
                    <a:lnTo>
                      <a:pt x="78" y="24"/>
                    </a:lnTo>
                    <a:lnTo>
                      <a:pt x="68" y="16"/>
                    </a:lnTo>
                    <a:lnTo>
                      <a:pt x="56" y="10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4" y="0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116"/>
                    </a:lnTo>
                    <a:lnTo>
                      <a:pt x="118" y="116"/>
                    </a:lnTo>
                    <a:lnTo>
                      <a:pt x="118" y="106"/>
                    </a:lnTo>
                    <a:lnTo>
                      <a:pt x="118" y="94"/>
                    </a:lnTo>
                    <a:lnTo>
                      <a:pt x="114" y="82"/>
                    </a:lnTo>
                    <a:lnTo>
                      <a:pt x="112" y="72"/>
                    </a:lnTo>
                    <a:lnTo>
                      <a:pt x="108" y="60"/>
                    </a:lnTo>
                    <a:lnTo>
                      <a:pt x="102" y="50"/>
                    </a:lnTo>
                    <a:lnTo>
                      <a:pt x="94" y="40"/>
                    </a:lnTo>
                    <a:lnTo>
                      <a:pt x="86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2268628" y="3823179"/>
            <a:ext cx="2613228" cy="506730"/>
            <a:chOff x="1324871" y="4058074"/>
            <a:chExt cx="2613228" cy="506730"/>
          </a:xfrm>
        </p:grpSpPr>
        <p:sp>
          <p:nvSpPr>
            <p:cNvPr id="29" name="矩形 1"/>
            <p:cNvSpPr>
              <a:spLocks noChangeArrowheads="1"/>
            </p:cNvSpPr>
            <p:nvPr/>
          </p:nvSpPr>
          <p:spPr bwMode="auto">
            <a:xfrm>
              <a:off x="1639399" y="4058074"/>
              <a:ext cx="2298700" cy="506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algn="just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张慧佩</a:t>
              </a:r>
              <a:endPara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13322"/>
            <p:cNvGrpSpPr/>
            <p:nvPr/>
          </p:nvGrpSpPr>
          <p:grpSpPr bwMode="auto">
            <a:xfrm>
              <a:off x="1324871" y="4185073"/>
              <a:ext cx="279400" cy="298451"/>
              <a:chOff x="1946500" y="2659080"/>
              <a:chExt cx="249236" cy="264850"/>
            </a:xfrm>
            <a:solidFill>
              <a:schemeClr val="accent3"/>
            </a:solidFill>
          </p:grpSpPr>
          <p:sp>
            <p:nvSpPr>
              <p:cNvPr id="31" name="Rectangle 13"/>
              <p:cNvSpPr>
                <a:spLocks noChangeArrowheads="1"/>
              </p:cNvSpPr>
              <p:nvPr/>
            </p:nvSpPr>
            <p:spPr bwMode="auto">
              <a:xfrm>
                <a:off x="1946500" y="2712050"/>
                <a:ext cx="40474" cy="21188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Rectangle 14"/>
              <p:cNvSpPr>
                <a:spLocks noChangeArrowheads="1"/>
              </p:cNvSpPr>
              <p:nvPr/>
            </p:nvSpPr>
            <p:spPr bwMode="auto">
              <a:xfrm>
                <a:off x="2016797" y="2679947"/>
                <a:ext cx="40474" cy="24398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Rectangle 15"/>
              <p:cNvSpPr>
                <a:spLocks noChangeArrowheads="1"/>
              </p:cNvSpPr>
              <p:nvPr/>
            </p:nvSpPr>
            <p:spPr bwMode="auto">
              <a:xfrm>
                <a:off x="2084964" y="2659080"/>
                <a:ext cx="42604" cy="26485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Rectangle 16"/>
              <p:cNvSpPr>
                <a:spLocks noChangeArrowheads="1"/>
              </p:cNvSpPr>
              <p:nvPr/>
            </p:nvSpPr>
            <p:spPr bwMode="auto">
              <a:xfrm>
                <a:off x="2155262" y="2790702"/>
                <a:ext cx="40474" cy="13322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1486695" y="2313361"/>
            <a:ext cx="4018947" cy="882650"/>
            <a:chOff x="1177047" y="2540424"/>
            <a:chExt cx="4018947" cy="882650"/>
          </a:xfrm>
        </p:grpSpPr>
        <p:sp>
          <p:nvSpPr>
            <p:cNvPr id="36" name="任意多边形 35"/>
            <p:cNvSpPr/>
            <p:nvPr/>
          </p:nvSpPr>
          <p:spPr>
            <a:xfrm flipH="1">
              <a:off x="1177047" y="2540424"/>
              <a:ext cx="3966030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896333"/>
                <a:gd name="connsiteY0-8" fmla="*/ 581025 h 581025"/>
                <a:gd name="connsiteX1-9" fmla="*/ 333375 w 2896333"/>
                <a:gd name="connsiteY1-10" fmla="*/ 0 h 581025"/>
                <a:gd name="connsiteX2-11" fmla="*/ 2896333 w 2896333"/>
                <a:gd name="connsiteY2-12" fmla="*/ 0 h 581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Oval 54"/>
            <p:cNvSpPr>
              <a:spLocks noChangeArrowheads="1"/>
            </p:cNvSpPr>
            <p:nvPr/>
          </p:nvSpPr>
          <p:spPr bwMode="auto">
            <a:xfrm>
              <a:off x="5085927" y="3313007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873008" y="2326061"/>
            <a:ext cx="3712633" cy="878416"/>
            <a:chOff x="6563360" y="2553124"/>
            <a:chExt cx="3712633" cy="878416"/>
          </a:xfrm>
        </p:grpSpPr>
        <p:sp>
          <p:nvSpPr>
            <p:cNvPr id="39" name="任意多边形 38"/>
            <p:cNvSpPr/>
            <p:nvPr/>
          </p:nvSpPr>
          <p:spPr>
            <a:xfrm>
              <a:off x="6626860" y="2553124"/>
              <a:ext cx="3649133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896333"/>
                <a:gd name="connsiteY0-8" fmla="*/ 581025 h 581025"/>
                <a:gd name="connsiteX1-9" fmla="*/ 333375 w 2896333"/>
                <a:gd name="connsiteY1-10" fmla="*/ 0 h 581025"/>
                <a:gd name="connsiteX2-11" fmla="*/ 2896333 w 2896333"/>
                <a:gd name="connsiteY2-12" fmla="*/ 0 h 581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Oval 54"/>
            <p:cNvSpPr>
              <a:spLocks noChangeArrowheads="1"/>
            </p:cNvSpPr>
            <p:nvPr/>
          </p:nvSpPr>
          <p:spPr bwMode="auto">
            <a:xfrm>
              <a:off x="6563360" y="3321473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936508" y="4347478"/>
            <a:ext cx="3676651" cy="882650"/>
            <a:chOff x="6626860" y="4574541"/>
            <a:chExt cx="3676651" cy="882650"/>
          </a:xfrm>
        </p:grpSpPr>
        <p:sp>
          <p:nvSpPr>
            <p:cNvPr id="42" name="任意多边形 41"/>
            <p:cNvSpPr/>
            <p:nvPr/>
          </p:nvSpPr>
          <p:spPr>
            <a:xfrm>
              <a:off x="6686127" y="4574541"/>
              <a:ext cx="3617384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528430"/>
                <a:gd name="connsiteY0-8" fmla="*/ 587027 h 587027"/>
                <a:gd name="connsiteX1-9" fmla="*/ 333375 w 2528430"/>
                <a:gd name="connsiteY1-10" fmla="*/ 6002 h 587027"/>
                <a:gd name="connsiteX2-11" fmla="*/ 2528430 w 2528430"/>
                <a:gd name="connsiteY2-12" fmla="*/ 0 h 5870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54"/>
            <p:cNvSpPr>
              <a:spLocks noChangeArrowheads="1"/>
            </p:cNvSpPr>
            <p:nvPr/>
          </p:nvSpPr>
          <p:spPr bwMode="auto">
            <a:xfrm>
              <a:off x="6626860" y="5347124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486694" y="4347478"/>
            <a:ext cx="3640065" cy="882650"/>
            <a:chOff x="1177046" y="4574541"/>
            <a:chExt cx="3640065" cy="882650"/>
          </a:xfrm>
        </p:grpSpPr>
        <p:sp>
          <p:nvSpPr>
            <p:cNvPr id="45" name="任意多边形 44"/>
            <p:cNvSpPr/>
            <p:nvPr/>
          </p:nvSpPr>
          <p:spPr>
            <a:xfrm flipH="1">
              <a:off x="1177046" y="4574541"/>
              <a:ext cx="3574447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-1" fmla="*/ 0 w 1238249"/>
                <a:gd name="connsiteY0-2" fmla="*/ 581025 h 581025"/>
                <a:gd name="connsiteX1-3" fmla="*/ 333375 w 1238249"/>
                <a:gd name="connsiteY1-4" fmla="*/ 0 h 581025"/>
                <a:gd name="connsiteX2-5" fmla="*/ 1238250 w 1238249"/>
                <a:gd name="connsiteY2-6" fmla="*/ 0 h 581025"/>
                <a:gd name="connsiteX0-7" fmla="*/ 0 w 2528430"/>
                <a:gd name="connsiteY0-8" fmla="*/ 587027 h 587027"/>
                <a:gd name="connsiteX1-9" fmla="*/ 333375 w 2528430"/>
                <a:gd name="connsiteY1-10" fmla="*/ 6002 h 587027"/>
                <a:gd name="connsiteX2-11" fmla="*/ 2528430 w 2528430"/>
                <a:gd name="connsiteY2-12" fmla="*/ 0 h 5870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Oval 54"/>
            <p:cNvSpPr>
              <a:spLocks noChangeArrowheads="1"/>
            </p:cNvSpPr>
            <p:nvPr/>
          </p:nvSpPr>
          <p:spPr bwMode="auto">
            <a:xfrm>
              <a:off x="4707044" y="5347124"/>
              <a:ext cx="110067" cy="110067"/>
            </a:xfrm>
            <a:prstGeom prst="ellips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矩形 1"/>
          <p:cNvSpPr>
            <a:spLocks noChangeArrowheads="1"/>
          </p:cNvSpPr>
          <p:nvPr/>
        </p:nvSpPr>
        <p:spPr bwMode="auto">
          <a:xfrm>
            <a:off x="1902146" y="4446836"/>
            <a:ext cx="271319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课程详情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个人信息模块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测试，修复问题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1"/>
          <p:cNvSpPr>
            <a:spLocks noChangeArrowheads="1"/>
          </p:cNvSpPr>
          <p:nvPr/>
        </p:nvSpPr>
        <p:spPr bwMode="auto">
          <a:xfrm>
            <a:off x="8351953" y="2489150"/>
            <a:ext cx="2713197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所有课程模块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1"/>
          <p:cNvSpPr>
            <a:spLocks noChangeArrowheads="1"/>
          </p:cNvSpPr>
          <p:nvPr/>
        </p:nvSpPr>
        <p:spPr bwMode="auto">
          <a:xfrm>
            <a:off x="8352109" y="4446711"/>
            <a:ext cx="2713197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足迹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联系我们模块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测试，修复问题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766310" y="1054100"/>
            <a:ext cx="2867660" cy="579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团队分工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1"/>
          <p:cNvSpPr>
            <a:spLocks noChangeArrowheads="1"/>
          </p:cNvSpPr>
          <p:nvPr/>
        </p:nvSpPr>
        <p:spPr bwMode="auto">
          <a:xfrm>
            <a:off x="1917318" y="2436780"/>
            <a:ext cx="2713197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推荐课程模块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后端设计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测试，修复问题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 bldLvl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39097" y="1557851"/>
            <a:ext cx="3744416" cy="511504"/>
            <a:chOff x="6339097" y="1557851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39097" y="155785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723350" y="1614014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基本功能页面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5457006" y="2410178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15199" y="2410178"/>
            <a:ext cx="3744416" cy="511504"/>
            <a:chOff x="6315199" y="2410178"/>
            <a:chExt cx="3744416" cy="511504"/>
          </a:xfrm>
        </p:grpSpPr>
        <p:sp>
          <p:nvSpPr>
            <p:cNvPr id="22" name="圆角矩形 2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747248" y="2450466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运行效果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6" name="圆角矩形 2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723349" y="3336319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后端设计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39097" y="4180903"/>
            <a:ext cx="3744416" cy="511504"/>
            <a:chOff x="6339097" y="4180903"/>
            <a:chExt cx="3744416" cy="511504"/>
          </a:xfrm>
        </p:grpSpPr>
        <p:sp>
          <p:nvSpPr>
            <p:cNvPr id="30" name="圆角矩形 2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723349" y="4221882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团队分工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457136" y="505748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39097" y="5057483"/>
            <a:ext cx="3744416" cy="511504"/>
            <a:chOff x="6339097" y="5057483"/>
            <a:chExt cx="3744416" cy="511504"/>
          </a:xfrm>
        </p:grpSpPr>
        <p:sp>
          <p:nvSpPr>
            <p:cNvPr id="34" name="圆角矩形 3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23479" y="5085978"/>
              <a:ext cx="27361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测试情况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8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 rot="16200000">
            <a:off x="4278849" y="1505704"/>
            <a:ext cx="576064" cy="67982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5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20" grpId="0" animBg="1"/>
      <p:bldP spid="20" grpId="1" animBg="1"/>
      <p:bldP spid="24" grpId="0" animBg="1"/>
      <p:bldP spid="24" grpId="1" animBg="1"/>
      <p:bldP spid="28" grpId="0" animBg="1"/>
      <p:bldP spid="28" grpId="1" animBg="1"/>
      <p:bldP spid="32" grpId="0" animBg="1"/>
      <p:bldP spid="32" grpId="1" animBg="1"/>
      <p:bldP spid="36" grpId="0" animBg="1"/>
      <p:bldP spid="37" grpId="0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339097" y="1557851"/>
            <a:ext cx="3744416" cy="511504"/>
            <a:chOff x="6339097" y="1557851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39097" y="155785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723350" y="1614014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运行效果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5457006" y="2410178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315199" y="2410178"/>
            <a:ext cx="3744416" cy="511504"/>
            <a:chOff x="6315199" y="2410178"/>
            <a:chExt cx="3744416" cy="511504"/>
          </a:xfrm>
        </p:grpSpPr>
        <p:sp>
          <p:nvSpPr>
            <p:cNvPr id="22" name="圆角矩形 21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747248" y="2450466"/>
              <a:ext cx="26530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en-US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UI</a:t>
              </a: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设计</a:t>
              </a:r>
              <a:endParaRPr lang="zh-CN" altLang="en-US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6" name="圆角矩形 25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723349" y="3336319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后端设计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339097" y="4180903"/>
            <a:ext cx="3744416" cy="511504"/>
            <a:chOff x="6339097" y="4180903"/>
            <a:chExt cx="3744416" cy="511504"/>
          </a:xfrm>
        </p:grpSpPr>
        <p:sp>
          <p:nvSpPr>
            <p:cNvPr id="30" name="圆角矩形 29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723349" y="4221882"/>
              <a:ext cx="273630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团队分工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457136" y="5057483"/>
            <a:ext cx="513261" cy="51150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39097" y="5057483"/>
            <a:ext cx="3744416" cy="511504"/>
            <a:chOff x="6339097" y="5057483"/>
            <a:chExt cx="3744416" cy="511504"/>
          </a:xfrm>
        </p:grpSpPr>
        <p:sp>
          <p:nvSpPr>
            <p:cNvPr id="34" name="圆角矩形 3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23479" y="5085978"/>
              <a:ext cx="2736174" cy="42926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zh-CN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测试情况</a:t>
              </a: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-106934" y="0"/>
            <a:ext cx="3469805" cy="685958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4800" b="1" spc="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下箭头 37"/>
          <p:cNvSpPr/>
          <p:nvPr/>
        </p:nvSpPr>
        <p:spPr>
          <a:xfrm rot="16200000">
            <a:off x="4483954" y="5033764"/>
            <a:ext cx="576064" cy="679828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5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6" grpId="1" bldLvl="0" animBg="1"/>
      <p:bldP spid="20" grpId="0" bldLvl="0" animBg="1"/>
      <p:bldP spid="20" grpId="1" bldLvl="0" animBg="1"/>
      <p:bldP spid="24" grpId="0" bldLvl="0" animBg="1"/>
      <p:bldP spid="24" grpId="1" bldLvl="0" animBg="1"/>
      <p:bldP spid="28" grpId="0" bldLvl="0" animBg="1"/>
      <p:bldP spid="28" grpId="1" bldLvl="0" animBg="1"/>
      <p:bldP spid="32" grpId="0" bldLvl="0" animBg="1"/>
      <p:bldP spid="32" grpId="1" bldLvl="0" animBg="1"/>
      <p:bldP spid="32" grpId="2" animBg="1"/>
      <p:bldP spid="36" grpId="0" bldLvl="0" animBg="1"/>
      <p:bldP spid="37" grpId="0"/>
      <p:bldP spid="3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21" name="直接连接符 2820"/>
          <p:cNvCxnSpPr/>
          <p:nvPr/>
        </p:nvCxnSpPr>
        <p:spPr>
          <a:xfrm rot="5400000">
            <a:off x="2409529" y="3588415"/>
            <a:ext cx="357118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2" name="直接连接符 2821"/>
          <p:cNvCxnSpPr/>
          <p:nvPr/>
        </p:nvCxnSpPr>
        <p:spPr>
          <a:xfrm rot="5400000">
            <a:off x="6201455" y="3588415"/>
            <a:ext cx="357118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6" name="矩形 2825"/>
          <p:cNvSpPr/>
          <p:nvPr/>
        </p:nvSpPr>
        <p:spPr>
          <a:xfrm>
            <a:off x="664818" y="2966452"/>
            <a:ext cx="34004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学号为</a:t>
            </a:r>
            <a:r>
              <a:rPr lang="en-US" altLang="zh-CN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20172131111</a:t>
            </a: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的同学：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我觉得这个软件很实用，也挺好看的</a:t>
            </a:r>
            <a:endParaRPr lang="zh-CN" alt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33435" y="4031615"/>
            <a:ext cx="298958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外文学院的学生：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注册中可选的学校和专业太少了</a:t>
            </a:r>
            <a:endParaRPr lang="zh-CN" alt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12409" y="3890034"/>
            <a:ext cx="3244562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</a:t>
            </a:r>
            <a:r>
              <a:rPr lang="en-US" altLang="zh-CN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20172131054</a:t>
            </a: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的同学：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希望能看到自己的浏览记录。</a:t>
            </a:r>
            <a:endParaRPr lang="zh-CN" alt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12640" y="5374005"/>
            <a:ext cx="305054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学号为</a:t>
            </a:r>
            <a:r>
              <a:rPr lang="en-US" altLang="zh-CN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20172131073</a:t>
            </a: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的同学：界面简洁，希望课程数量和🈶有用的评论数量更多些。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12640" y="2881630"/>
            <a:ext cx="307975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学号为</a:t>
            </a:r>
            <a:r>
              <a:rPr lang="en-US" altLang="zh-CN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20172131086</a:t>
            </a: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的同学：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注册时密码没有要求限制，感觉不安全。</a:t>
            </a:r>
            <a:endParaRPr lang="zh-CN" alt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33435" y="5033645"/>
            <a:ext cx="33407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来自华农的同学：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挺实用的，信息挺多的。但是评论可以分开两个框，一个好评，一个差评</a:t>
            </a:r>
            <a:endParaRPr lang="zh-CN" alt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757" y="4031525"/>
            <a:ext cx="341639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学号为</a:t>
            </a:r>
            <a:r>
              <a:rPr lang="en-US" altLang="zh-CN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20172131038</a:t>
            </a: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的同学：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有服务器很好，评论的考核方式设计很新颖。</a:t>
            </a:r>
            <a:endParaRPr lang="zh-CN" alt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12563" y="4632324"/>
            <a:ext cx="321900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20172131077</a:t>
            </a: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的同学：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有的课程太少。</a:t>
            </a:r>
            <a:endParaRPr lang="zh-CN" alt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4768" y="5171457"/>
            <a:ext cx="32190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20172131083</a:t>
            </a: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的同学：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界面挺简洁明确的，就是现在课还不多，不够实用</a:t>
            </a:r>
            <a:endParaRPr lang="zh-CN" alt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23740" y="1063625"/>
            <a:ext cx="2867660" cy="579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用户测试意见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67467" y="1920171"/>
            <a:ext cx="874557" cy="874557"/>
            <a:chOff x="5068579" y="1163938"/>
            <a:chExt cx="555066" cy="555066"/>
          </a:xfrm>
        </p:grpSpPr>
        <p:sp>
          <p:nvSpPr>
            <p:cNvPr id="4" name="椭圆 3"/>
            <p:cNvSpPr/>
            <p:nvPr/>
          </p:nvSpPr>
          <p:spPr>
            <a:xfrm>
              <a:off x="5068579" y="1163938"/>
              <a:ext cx="555066" cy="555066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70"/>
            <p:cNvSpPr>
              <a:spLocks noEditPoints="1"/>
            </p:cNvSpPr>
            <p:nvPr/>
          </p:nvSpPr>
          <p:spPr bwMode="auto">
            <a:xfrm>
              <a:off x="5235099" y="1295926"/>
              <a:ext cx="242524" cy="290241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12446" y="1925002"/>
            <a:ext cx="873509" cy="873509"/>
            <a:chOff x="5068633" y="2251819"/>
            <a:chExt cx="554400" cy="554400"/>
          </a:xfrm>
        </p:grpSpPr>
        <p:sp>
          <p:nvSpPr>
            <p:cNvPr id="16" name="椭圆 15"/>
            <p:cNvSpPr/>
            <p:nvPr/>
          </p:nvSpPr>
          <p:spPr>
            <a:xfrm>
              <a:off x="5068633" y="2251819"/>
              <a:ext cx="554400" cy="55440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72"/>
            <p:cNvSpPr>
              <a:spLocks noEditPoints="1"/>
            </p:cNvSpPr>
            <p:nvPr/>
          </p:nvSpPr>
          <p:spPr bwMode="auto">
            <a:xfrm>
              <a:off x="5180447" y="2343925"/>
              <a:ext cx="369521" cy="370187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62732" y="1920892"/>
            <a:ext cx="873509" cy="873509"/>
            <a:chOff x="5069244" y="3295756"/>
            <a:chExt cx="554400" cy="554400"/>
          </a:xfrm>
        </p:grpSpPr>
        <p:sp>
          <p:nvSpPr>
            <p:cNvPr id="19" name="椭圆 18"/>
            <p:cNvSpPr/>
            <p:nvPr/>
          </p:nvSpPr>
          <p:spPr>
            <a:xfrm>
              <a:off x="5069244" y="3295756"/>
              <a:ext cx="554400" cy="554400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5230120" y="3374754"/>
              <a:ext cx="217568" cy="40103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71" tIns="34286" rIns="68571" bIns="34286" numCol="1" anchor="t" anchorCtr="0" compatLnSpc="1"/>
            <a:lstStyle/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8362950" y="2966720"/>
            <a:ext cx="3119120" cy="922020"/>
          </a:xfrm>
          <a:prstGeom prst="rect">
            <a:avLst/>
          </a:prstGeom>
        </p:spPr>
        <p:txBody>
          <a:bodyPr wrap="square">
            <a:spAutoFit/>
          </a:bodyPr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学号为</a:t>
            </a:r>
            <a:r>
              <a:rPr lang="en-US" altLang="zh-CN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20172331038</a:t>
            </a:r>
            <a:r>
              <a:rPr lang="zh-CN" alt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的同学：</a:t>
            </a:r>
            <a:endParaRPr lang="en-US" altLang="zh-CN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希望这个软件可以真正投入使用。</a:t>
            </a:r>
            <a:endParaRPr lang="zh-CN" altLang="en-US" sz="1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2" grpId="0" bldLvl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腾讯测试结果通过率"/>
          <p:cNvPicPr>
            <a:picLocks noChangeAspect="1"/>
          </p:cNvPicPr>
          <p:nvPr/>
        </p:nvPicPr>
        <p:blipFill>
          <a:blip r:embed="rId1"/>
          <a:srcRect r="14017"/>
          <a:stretch>
            <a:fillRect/>
          </a:stretch>
        </p:blipFill>
        <p:spPr>
          <a:xfrm>
            <a:off x="307975" y="2119630"/>
            <a:ext cx="11574780" cy="392938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665345" y="977900"/>
            <a:ext cx="2383155" cy="5746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兼容测试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 descr="测试通过率"/>
          <p:cNvPicPr>
            <a:picLocks noChangeAspect="1"/>
          </p:cNvPicPr>
          <p:nvPr/>
        </p:nvPicPr>
        <p:blipFill>
          <a:blip r:embed="rId2"/>
          <a:srcRect r="13982"/>
          <a:stretch>
            <a:fillRect/>
          </a:stretch>
        </p:blipFill>
        <p:spPr>
          <a:xfrm>
            <a:off x="617220" y="1973580"/>
            <a:ext cx="10480040" cy="447040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296035" y="1062990"/>
            <a:ext cx="3096260" cy="538480"/>
            <a:chOff x="1331640" y="2904599"/>
            <a:chExt cx="2417487" cy="243215"/>
          </a:xfrm>
        </p:grpSpPr>
        <p:sp>
          <p:nvSpPr>
            <p:cNvPr id="27" name="Rectangle 53"/>
            <p:cNvSpPr>
              <a:spLocks noChangeArrowheads="1"/>
            </p:cNvSpPr>
            <p:nvPr/>
          </p:nvSpPr>
          <p:spPr bwMode="gray">
            <a:xfrm>
              <a:off x="1331640" y="2904599"/>
              <a:ext cx="2417487" cy="2432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pPr algn="r"/>
              <a:endPara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/>
            <p:cNvSpPr txBox="1"/>
            <p:nvPr/>
          </p:nvSpPr>
          <p:spPr>
            <a:xfrm>
              <a:off x="1570909" y="2988685"/>
              <a:ext cx="1938854" cy="751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WeTest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测试平台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381875" y="1062990"/>
            <a:ext cx="2832100" cy="471170"/>
            <a:chOff x="1331640" y="2904599"/>
            <a:chExt cx="2417487" cy="243215"/>
          </a:xfrm>
        </p:grpSpPr>
        <p:sp>
          <p:nvSpPr>
            <p:cNvPr id="34" name="Rectangle 53"/>
            <p:cNvSpPr>
              <a:spLocks noChangeArrowheads="1"/>
            </p:cNvSpPr>
            <p:nvPr/>
          </p:nvSpPr>
          <p:spPr bwMode="gray">
            <a:xfrm>
              <a:off x="1331640" y="2904599"/>
              <a:ext cx="2417487" cy="2432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pPr algn="r"/>
              <a:endPara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1"/>
            <p:cNvSpPr txBox="1"/>
            <p:nvPr/>
          </p:nvSpPr>
          <p:spPr>
            <a:xfrm>
              <a:off x="1382878" y="3000526"/>
              <a:ext cx="1938854" cy="858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</a:t>
              </a:r>
              <a:r>
                <a:rPr 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云测平台</a:t>
              </a:r>
              <a:endParaRPr 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TextBox 17"/>
          <p:cNvSpPr txBox="1"/>
          <p:nvPr/>
        </p:nvSpPr>
        <p:spPr>
          <a:xfrm>
            <a:off x="1296035" y="1807210"/>
            <a:ext cx="1330960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ts val="1300"/>
              </a:lnSpc>
              <a:defRPr sz="900">
                <a:solidFill>
                  <a:schemeClr val="bg1"/>
                </a:solidFill>
                <a:latin typeface="方正兰亭纤黑简体" pitchFamily="65" charset="-122"/>
                <a:ea typeface="方正兰亭纤黑简体" pitchFamily="65" charset="-122"/>
              </a:defRPr>
            </a:lvl1pPr>
          </a:lstStyle>
          <a:p>
            <a:r>
              <a:rPr 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测试概况</a:t>
            </a:r>
            <a:endPara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665345" y="977900"/>
            <a:ext cx="2383155" cy="5746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兼容测试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96035" y="1062990"/>
            <a:ext cx="3096260" cy="538480"/>
            <a:chOff x="1331640" y="2904599"/>
            <a:chExt cx="2417487" cy="243215"/>
          </a:xfrm>
        </p:grpSpPr>
        <p:sp>
          <p:nvSpPr>
            <p:cNvPr id="27" name="Rectangle 53"/>
            <p:cNvSpPr>
              <a:spLocks noChangeArrowheads="1"/>
            </p:cNvSpPr>
            <p:nvPr/>
          </p:nvSpPr>
          <p:spPr bwMode="gray">
            <a:xfrm>
              <a:off x="1331640" y="2904599"/>
              <a:ext cx="2417487" cy="2432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pPr algn="r"/>
              <a:endPara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/>
            <p:cNvSpPr txBox="1"/>
            <p:nvPr/>
          </p:nvSpPr>
          <p:spPr>
            <a:xfrm>
              <a:off x="1570909" y="2988685"/>
              <a:ext cx="1938854" cy="751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WeTest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测试平台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381875" y="1062990"/>
            <a:ext cx="2832100" cy="471170"/>
            <a:chOff x="1331640" y="2904599"/>
            <a:chExt cx="2417487" cy="243215"/>
          </a:xfrm>
        </p:grpSpPr>
        <p:sp>
          <p:nvSpPr>
            <p:cNvPr id="34" name="Rectangle 53"/>
            <p:cNvSpPr>
              <a:spLocks noChangeArrowheads="1"/>
            </p:cNvSpPr>
            <p:nvPr/>
          </p:nvSpPr>
          <p:spPr bwMode="gray">
            <a:xfrm>
              <a:off x="1331640" y="2904599"/>
              <a:ext cx="2417487" cy="2432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pPr algn="r"/>
              <a:endPara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1"/>
            <p:cNvSpPr txBox="1"/>
            <p:nvPr/>
          </p:nvSpPr>
          <p:spPr>
            <a:xfrm>
              <a:off x="1382878" y="3000526"/>
              <a:ext cx="1938854" cy="858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</a:t>
              </a:r>
              <a:r>
                <a:rPr 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云测平台</a:t>
              </a:r>
              <a:endParaRPr 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TextBox 17"/>
          <p:cNvSpPr txBox="1"/>
          <p:nvPr/>
        </p:nvSpPr>
        <p:spPr>
          <a:xfrm>
            <a:off x="1296035" y="1737360"/>
            <a:ext cx="1330960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ts val="1300"/>
              </a:lnSpc>
              <a:defRPr sz="900">
                <a:solidFill>
                  <a:schemeClr val="bg1"/>
                </a:solidFill>
                <a:latin typeface="方正兰亭纤黑简体" pitchFamily="65" charset="-122"/>
                <a:ea typeface="方正兰亭纤黑简体" pitchFamily="65" charset="-122"/>
              </a:defRPr>
            </a:lvl1pPr>
          </a:lstStyle>
          <a:p>
            <a:r>
              <a:rPr 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性能报告</a:t>
            </a:r>
            <a:endPara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Tencent性能分析"/>
          <p:cNvPicPr>
            <a:picLocks noChangeAspect="1"/>
          </p:cNvPicPr>
          <p:nvPr/>
        </p:nvPicPr>
        <p:blipFill>
          <a:blip r:embed="rId1"/>
          <a:srcRect b="6310"/>
          <a:stretch>
            <a:fillRect/>
          </a:stretch>
        </p:blipFill>
        <p:spPr>
          <a:xfrm>
            <a:off x="1091565" y="1964055"/>
            <a:ext cx="10424160" cy="4426585"/>
          </a:xfrm>
          <a:prstGeom prst="rect">
            <a:avLst/>
          </a:prstGeom>
        </p:spPr>
      </p:pic>
      <p:pic>
        <p:nvPicPr>
          <p:cNvPr id="3" name="图片 2" descr="YunTest CPUimg1"/>
          <p:cNvPicPr>
            <a:picLocks noChangeAspect="1"/>
          </p:cNvPicPr>
          <p:nvPr/>
        </p:nvPicPr>
        <p:blipFill>
          <a:blip r:embed="rId2"/>
          <a:srcRect t="24956"/>
          <a:stretch>
            <a:fillRect/>
          </a:stretch>
        </p:blipFill>
        <p:spPr>
          <a:xfrm>
            <a:off x="821690" y="1903730"/>
            <a:ext cx="11228705" cy="427418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665345" y="977900"/>
            <a:ext cx="2383155" cy="5746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兼容测试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296035" y="1062990"/>
            <a:ext cx="3096260" cy="538480"/>
            <a:chOff x="1331640" y="2904599"/>
            <a:chExt cx="2417487" cy="243215"/>
          </a:xfrm>
        </p:grpSpPr>
        <p:sp>
          <p:nvSpPr>
            <p:cNvPr id="27" name="Rectangle 53"/>
            <p:cNvSpPr>
              <a:spLocks noChangeArrowheads="1"/>
            </p:cNvSpPr>
            <p:nvPr/>
          </p:nvSpPr>
          <p:spPr bwMode="gray">
            <a:xfrm>
              <a:off x="1331640" y="2904599"/>
              <a:ext cx="2417487" cy="2432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pPr algn="r"/>
              <a:endPara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1"/>
            <p:cNvSpPr txBox="1"/>
            <p:nvPr/>
          </p:nvSpPr>
          <p:spPr>
            <a:xfrm>
              <a:off x="1570909" y="2988685"/>
              <a:ext cx="1938854" cy="751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WeTest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测试平台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381875" y="1062990"/>
            <a:ext cx="2832100" cy="471170"/>
            <a:chOff x="1331640" y="2904599"/>
            <a:chExt cx="2417487" cy="243215"/>
          </a:xfrm>
        </p:grpSpPr>
        <p:sp>
          <p:nvSpPr>
            <p:cNvPr id="34" name="Rectangle 53"/>
            <p:cNvSpPr>
              <a:spLocks noChangeArrowheads="1"/>
            </p:cNvSpPr>
            <p:nvPr/>
          </p:nvSpPr>
          <p:spPr bwMode="gray">
            <a:xfrm>
              <a:off x="1331640" y="2904599"/>
              <a:ext cx="2417487" cy="2432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none" anchor="ctr"/>
            <a:lstStyle/>
            <a:p>
              <a:pPr algn="r"/>
              <a:endPara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1"/>
            <p:cNvSpPr txBox="1"/>
            <p:nvPr/>
          </p:nvSpPr>
          <p:spPr>
            <a:xfrm>
              <a:off x="1382878" y="3000526"/>
              <a:ext cx="1938854" cy="858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r">
                <a:lnSpc>
                  <a:spcPts val="1300"/>
                </a:lnSpc>
                <a:defRPr sz="900">
                  <a:solidFill>
                    <a:schemeClr val="bg1"/>
                  </a:solidFill>
                  <a:latin typeface="方正兰亭纤黑简体" pitchFamily="65" charset="-122"/>
                  <a:ea typeface="方正兰亭纤黑简体" pitchFamily="65" charset="-122"/>
                </a:defRPr>
              </a:lvl1pPr>
            </a:lstStyle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Testin</a:t>
              </a:r>
              <a:r>
                <a:rPr 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云测平台</a:t>
              </a:r>
              <a:endParaRPr 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TextBox 17"/>
          <p:cNvSpPr txBox="1"/>
          <p:nvPr/>
        </p:nvSpPr>
        <p:spPr>
          <a:xfrm>
            <a:off x="1296035" y="1737360"/>
            <a:ext cx="2336800" cy="166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ts val="1300"/>
              </a:lnSpc>
              <a:defRPr sz="900">
                <a:solidFill>
                  <a:schemeClr val="bg1"/>
                </a:solidFill>
                <a:latin typeface="方正兰亭纤黑简体" pitchFamily="65" charset="-122"/>
                <a:ea typeface="方正兰亭纤黑简体" pitchFamily="65" charset="-122"/>
              </a:defRPr>
            </a:lvl1pPr>
          </a:lstStyle>
          <a:p>
            <a:r>
              <a:rPr 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通过与不通过机型情况</a:t>
            </a:r>
            <a:endParaRPr 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不兼容机型"/>
          <p:cNvPicPr>
            <a:picLocks noChangeAspect="1"/>
          </p:cNvPicPr>
          <p:nvPr/>
        </p:nvPicPr>
        <p:blipFill>
          <a:blip r:embed="rId1"/>
          <a:srcRect b="21689"/>
          <a:stretch>
            <a:fillRect/>
          </a:stretch>
        </p:blipFill>
        <p:spPr>
          <a:xfrm>
            <a:off x="4216400" y="2186305"/>
            <a:ext cx="4300220" cy="3174365"/>
          </a:xfrm>
          <a:prstGeom prst="rect">
            <a:avLst/>
          </a:prstGeom>
        </p:spPr>
      </p:pic>
      <p:pic>
        <p:nvPicPr>
          <p:cNvPr id="5" name="图片 4" descr="通过测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1737360"/>
            <a:ext cx="4473575" cy="5001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b="3492"/>
          <a:stretch>
            <a:fillRect/>
          </a:stretch>
        </p:blipFill>
        <p:spPr>
          <a:xfrm>
            <a:off x="4331970" y="1661160"/>
            <a:ext cx="4218305" cy="499237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151186" y="740873"/>
            <a:ext cx="5039227" cy="0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" y="6406814"/>
            <a:ext cx="3041773" cy="452774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41775" y="6406814"/>
            <a:ext cx="3063750" cy="452774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5207" y="6406814"/>
            <a:ext cx="3047603" cy="452774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42810" y="6406814"/>
            <a:ext cx="3047603" cy="45277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-27390"/>
            <a:ext cx="3047603" cy="123423"/>
          </a:xfrm>
          <a:prstGeom prst="rect">
            <a:avLst/>
          </a:prstGeom>
          <a:solidFill>
            <a:srgbClr val="EF7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47603" y="-27390"/>
            <a:ext cx="3047603" cy="123423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095207" y="-27390"/>
            <a:ext cx="3047603" cy="123423"/>
          </a:xfrm>
          <a:prstGeom prst="rect">
            <a:avLst/>
          </a:prstGeom>
          <a:solidFill>
            <a:srgbClr val="38B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142810" y="-27390"/>
            <a:ext cx="3047603" cy="123423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67240" y="1559294"/>
            <a:ext cx="3403461" cy="2062087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en-US" altLang="zh-CN" sz="12800" dirty="0">
                <a:solidFill>
                  <a:srgbClr val="38B1BF"/>
                </a:solidFill>
                <a:latin typeface="Impact" panose="020B0806030902050204" pitchFamily="34" charset="0"/>
              </a:rPr>
              <a:t>2019</a:t>
            </a:r>
            <a:endParaRPr lang="zh-CN" altLang="en-US" sz="12800" dirty="0">
              <a:solidFill>
                <a:srgbClr val="38B1BF"/>
              </a:solidFill>
              <a:latin typeface="Impact" panose="020B080603090205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75414" y="3552761"/>
            <a:ext cx="6037196" cy="938702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zh-CN" altLang="en-US" sz="5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 感谢观看</a:t>
            </a:r>
            <a:endParaRPr lang="zh-CN" altLang="en-US" sz="5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39273" y="4529730"/>
            <a:ext cx="6911868" cy="0"/>
          </a:xfrm>
          <a:prstGeom prst="line">
            <a:avLst/>
          </a:prstGeom>
          <a:ln>
            <a:solidFill>
              <a:srgbClr val="38B1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 descr="homecourse_logo2_resize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7680" y="281305"/>
            <a:ext cx="968375" cy="1278255"/>
          </a:xfrm>
          <a:prstGeom prst="rect">
            <a:avLst/>
          </a:prstGeom>
        </p:spPr>
      </p:pic>
      <p:sp>
        <p:nvSpPr>
          <p:cNvPr id="24" name="文本框 5"/>
          <p:cNvSpPr txBox="1"/>
          <p:nvPr/>
        </p:nvSpPr>
        <p:spPr>
          <a:xfrm>
            <a:off x="3849687" y="4921614"/>
            <a:ext cx="4404360" cy="382270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pPr algn="ctr"/>
            <a:r>
              <a:rPr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汇报人：赵健松 张慧佩 方柳柳 胡景悦</a:t>
            </a:r>
            <a:endParaRPr lang="en-US" altLang="zh-CN" sz="19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3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94" y="981523"/>
            <a:ext cx="685651" cy="1485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10" y="3209889"/>
            <a:ext cx="685652" cy="1485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78" y="981523"/>
            <a:ext cx="685651" cy="1485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10" y="981523"/>
            <a:ext cx="685651" cy="1485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70" y="3209890"/>
            <a:ext cx="685652" cy="14855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0" name="直接箭头连接符 49"/>
          <p:cNvCxnSpPr>
            <a:stCxn id="30" idx="3"/>
            <a:endCxn id="39" idx="1"/>
          </p:cNvCxnSpPr>
          <p:nvPr/>
        </p:nvCxnSpPr>
        <p:spPr>
          <a:xfrm>
            <a:off x="7572945" y="1724312"/>
            <a:ext cx="97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30" idx="1"/>
            <a:endCxn id="41" idx="3"/>
          </p:cNvCxnSpPr>
          <p:nvPr/>
        </p:nvCxnSpPr>
        <p:spPr>
          <a:xfrm flipH="1">
            <a:off x="5916761" y="1724312"/>
            <a:ext cx="97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连接符: 肘形 63"/>
          <p:cNvCxnSpPr>
            <a:stCxn id="39" idx="2"/>
          </p:cNvCxnSpPr>
          <p:nvPr/>
        </p:nvCxnSpPr>
        <p:spPr>
          <a:xfrm rot="5400000" flipH="1">
            <a:off x="7227372" y="808169"/>
            <a:ext cx="742789" cy="2575074"/>
          </a:xfrm>
          <a:prstGeom prst="bentConnector4">
            <a:avLst>
              <a:gd name="adj1" fmla="val -30776"/>
              <a:gd name="adj2" fmla="val 890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1" idx="2"/>
          </p:cNvCxnSpPr>
          <p:nvPr/>
        </p:nvCxnSpPr>
        <p:spPr>
          <a:xfrm>
            <a:off x="5573936" y="2467101"/>
            <a:ext cx="0" cy="432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925146" y="2899148"/>
            <a:ext cx="73039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5"/>
          <a:stretch>
            <a:fillRect/>
          </a:stretch>
        </p:blipFill>
        <p:spPr>
          <a:xfrm>
            <a:off x="5231109" y="5229994"/>
            <a:ext cx="703776" cy="1509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6" name="直接箭头连接符 75"/>
          <p:cNvCxnSpPr>
            <a:endCxn id="35" idx="0"/>
          </p:cNvCxnSpPr>
          <p:nvPr/>
        </p:nvCxnSpPr>
        <p:spPr>
          <a:xfrm>
            <a:off x="5573936" y="2899148"/>
            <a:ext cx="0" cy="31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7432897" y="2899148"/>
            <a:ext cx="0" cy="31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>
            <a:off x="9222724" y="2899146"/>
            <a:ext cx="0" cy="31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图片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230" y="3243997"/>
            <a:ext cx="685653" cy="1485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49" y="3241881"/>
            <a:ext cx="685653" cy="14855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320" y="3209887"/>
            <a:ext cx="685653" cy="1485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9" name="直接箭头连接符 88"/>
          <p:cNvCxnSpPr/>
          <p:nvPr/>
        </p:nvCxnSpPr>
        <p:spPr>
          <a:xfrm>
            <a:off x="3742875" y="2931140"/>
            <a:ext cx="0" cy="31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>
            <a:off x="1925146" y="2899145"/>
            <a:ext cx="0" cy="31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35" idx="2"/>
            <a:endCxn id="74" idx="0"/>
          </p:cNvCxnSpPr>
          <p:nvPr/>
        </p:nvCxnSpPr>
        <p:spPr>
          <a:xfrm>
            <a:off x="5573936" y="4695468"/>
            <a:ext cx="9061" cy="534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93"/>
          <p:cNvCxnSpPr>
            <a:stCxn id="48" idx="2"/>
          </p:cNvCxnSpPr>
          <p:nvPr/>
        </p:nvCxnSpPr>
        <p:spPr>
          <a:xfrm rot="5400000">
            <a:off x="5925564" y="4686666"/>
            <a:ext cx="1470630" cy="14882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/>
          <p:cNvCxnSpPr>
            <a:stCxn id="82" idx="2"/>
          </p:cNvCxnSpPr>
          <p:nvPr/>
        </p:nvCxnSpPr>
        <p:spPr>
          <a:xfrm rot="5400000">
            <a:off x="6858149" y="3788191"/>
            <a:ext cx="1436520" cy="3319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7"/>
          <p:cNvSpPr txBox="1"/>
          <p:nvPr/>
        </p:nvSpPr>
        <p:spPr>
          <a:xfrm>
            <a:off x="4391631" y="1535589"/>
            <a:ext cx="885264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导航栏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TextBox 17"/>
          <p:cNvSpPr txBox="1"/>
          <p:nvPr/>
        </p:nvSpPr>
        <p:spPr>
          <a:xfrm>
            <a:off x="6378717" y="1190741"/>
            <a:ext cx="885264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登录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TextBox 17"/>
          <p:cNvSpPr txBox="1"/>
          <p:nvPr/>
        </p:nvSpPr>
        <p:spPr>
          <a:xfrm>
            <a:off x="8001039" y="1268220"/>
            <a:ext cx="885264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注册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046" y="5229994"/>
            <a:ext cx="685654" cy="14855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3" name="直接箭头连接符 102"/>
          <p:cNvCxnSpPr>
            <a:stCxn id="84" idx="2"/>
            <a:endCxn id="101" idx="0"/>
          </p:cNvCxnSpPr>
          <p:nvPr/>
        </p:nvCxnSpPr>
        <p:spPr>
          <a:xfrm flipH="1">
            <a:off x="3742873" y="4727462"/>
            <a:ext cx="3" cy="502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7"/>
          <p:cNvSpPr txBox="1"/>
          <p:nvPr/>
        </p:nvSpPr>
        <p:spPr>
          <a:xfrm>
            <a:off x="550590" y="3795949"/>
            <a:ext cx="1014708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联系我们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TextBox 17"/>
          <p:cNvSpPr txBox="1"/>
          <p:nvPr/>
        </p:nvSpPr>
        <p:spPr>
          <a:xfrm>
            <a:off x="2514671" y="3763956"/>
            <a:ext cx="981506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个人信息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17"/>
          <p:cNvSpPr txBox="1"/>
          <p:nvPr/>
        </p:nvSpPr>
        <p:spPr>
          <a:xfrm>
            <a:off x="4636138" y="3783422"/>
            <a:ext cx="885264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首页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TextBox 17"/>
          <p:cNvSpPr txBox="1"/>
          <p:nvPr/>
        </p:nvSpPr>
        <p:spPr>
          <a:xfrm>
            <a:off x="6224178" y="3765822"/>
            <a:ext cx="990329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所有课程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TextBox 17"/>
          <p:cNvSpPr txBox="1"/>
          <p:nvPr/>
        </p:nvSpPr>
        <p:spPr>
          <a:xfrm>
            <a:off x="8039422" y="3778736"/>
            <a:ext cx="1029280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我的足迹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TextBox 17"/>
          <p:cNvSpPr txBox="1"/>
          <p:nvPr/>
        </p:nvSpPr>
        <p:spPr>
          <a:xfrm>
            <a:off x="2144740" y="5784063"/>
            <a:ext cx="1344828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修改个人信息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TextBox 17"/>
          <p:cNvSpPr txBox="1"/>
          <p:nvPr/>
        </p:nvSpPr>
        <p:spPr>
          <a:xfrm>
            <a:off x="4318999" y="5885417"/>
            <a:ext cx="1138569" cy="37744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C0C0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课程详情</a:t>
            </a:r>
            <a:endParaRPr lang="zh-CN" altLang="en-US" sz="14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18710" y="1582917"/>
            <a:ext cx="3835342" cy="4495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部分页面与逻辑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9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89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19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4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4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1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4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5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5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5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5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6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3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6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6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6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2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7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7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7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81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88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6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9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9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7" grpId="1"/>
      <p:bldP spid="98" grpId="0"/>
      <p:bldP spid="98" grpId="1"/>
      <p:bldP spid="99" grpId="0"/>
      <p:bldP spid="99" grpId="1"/>
      <p:bldP spid="104" grpId="0"/>
      <p:bldP spid="104" grpId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09" grpId="1"/>
      <p:bldP spid="110" grpId="0"/>
      <p:bldP spid="110" grpId="1"/>
      <p:bldP spid="1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90549" y="1257153"/>
            <a:ext cx="5282331" cy="527942"/>
            <a:chOff x="3099904" y="1452479"/>
            <a:chExt cx="7459798" cy="601333"/>
          </a:xfrm>
        </p:grpSpPr>
        <p:sp>
          <p:nvSpPr>
            <p:cNvPr id="59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373288" y="1527970"/>
              <a:ext cx="2349396" cy="525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登录与注册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0591" y="873896"/>
            <a:ext cx="626795" cy="849114"/>
            <a:chOff x="3459946" y="1061391"/>
            <a:chExt cx="854394" cy="967152"/>
          </a:xfrm>
        </p:grpSpPr>
        <p:sp>
          <p:nvSpPr>
            <p:cNvPr id="60" name="等腰三角形 59"/>
            <p:cNvSpPr/>
            <p:nvPr/>
          </p:nvSpPr>
          <p:spPr>
            <a:xfrm flipV="1">
              <a:off x="3459946" y="1207397"/>
              <a:ext cx="854394" cy="821146"/>
            </a:xfrm>
            <a:prstGeom prst="triangl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586151" y="1061391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  <a:cs typeface="Arial" panose="02080604020202020204" pitchFamily="34" charset="0"/>
                </a:rPr>
                <a:t>1</a:t>
              </a:r>
              <a:endParaRPr lang="zh-CN" altLang="en-US" sz="4000" b="1" dirty="0">
                <a:solidFill>
                  <a:schemeClr val="bg1"/>
                </a:solidFill>
                <a:latin typeface="Arial" panose="02080604020202020204" pitchFamily="34" charset="0"/>
                <a:ea typeface="微软雅黑" panose="020B0503020204020204" pitchFamily="34" charset="-122"/>
                <a:cs typeface="Arial" panose="0208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25" y="231439"/>
            <a:ext cx="2952328" cy="6396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98" y="207216"/>
            <a:ext cx="2952328" cy="63967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矩形 18"/>
          <p:cNvSpPr>
            <a:spLocks noChangeArrowheads="1"/>
          </p:cNvSpPr>
          <p:nvPr/>
        </p:nvSpPr>
        <p:spPr bwMode="auto">
          <a:xfrm>
            <a:off x="1307836" y="2235616"/>
            <a:ext cx="336784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登录页面：</a:t>
            </a:r>
            <a:endParaRPr lang="en-US" altLang="zh-CN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登录时勾选记住密码，则下次可直接选择用户名登录。</a:t>
            </a:r>
            <a:endParaRPr lang="en-US" altLang="zh-CN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点击忘记密码可前往找回密码。</a:t>
            </a:r>
            <a:endParaRPr lang="en-US" altLang="zh-CN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也可不登录直接进入</a:t>
            </a:r>
            <a:r>
              <a:rPr lang="en-US" altLang="zh-CN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APP</a:t>
            </a: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首页。</a:t>
            </a:r>
            <a:endParaRPr lang="en-US" altLang="zh-CN" sz="1800" dirty="0">
              <a:latin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33" name="矩形 18"/>
          <p:cNvSpPr>
            <a:spLocks noChangeArrowheads="1"/>
          </p:cNvSpPr>
          <p:nvPr/>
        </p:nvSpPr>
        <p:spPr bwMode="auto">
          <a:xfrm>
            <a:off x="1360570" y="4934226"/>
            <a:ext cx="3367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注册页面：</a:t>
            </a:r>
            <a:endParaRPr lang="en-US" altLang="zh-CN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8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输入相关信息进行注册，注册成功则同时登录后进入</a:t>
            </a:r>
            <a:r>
              <a:rPr lang="en-US" altLang="zh-CN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APP</a:t>
            </a: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首页。</a:t>
            </a:r>
            <a:endParaRPr lang="en-US" altLang="zh-CN" sz="1800" dirty="0">
              <a:latin typeface="微软雅黑" panose="020B0503020204020204" pitchFamily="34" charset="-122"/>
              <a:cs typeface="Arial" panose="02080604020202020204" pitchFamily="34" charset="0"/>
            </a:endParaRPr>
          </a:p>
        </p:txBody>
      </p:sp>
      <p:sp>
        <p:nvSpPr>
          <p:cNvPr id="34" name="燕尾形 1"/>
          <p:cNvSpPr>
            <a:spLocks noChangeArrowheads="1"/>
          </p:cNvSpPr>
          <p:nvPr/>
        </p:nvSpPr>
        <p:spPr bwMode="auto">
          <a:xfrm>
            <a:off x="676207" y="2166827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35" name="燕尾形 1"/>
          <p:cNvSpPr>
            <a:spLocks noChangeArrowheads="1"/>
          </p:cNvSpPr>
          <p:nvPr/>
        </p:nvSpPr>
        <p:spPr bwMode="auto">
          <a:xfrm>
            <a:off x="675783" y="4796393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3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bldLvl="0" animBg="1" autoUpdateAnimBg="0"/>
      <p:bldP spid="34" grpId="1" bldLvl="0" animBg="1" autoUpdateAnimBg="0"/>
      <p:bldP spid="35" grpId="0" bldLvl="0" animBg="1" autoUpdateAnimBg="0"/>
      <p:bldP spid="35" grpId="1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18"/>
          <p:cNvSpPr>
            <a:spLocks noChangeArrowheads="1"/>
          </p:cNvSpPr>
          <p:nvPr/>
        </p:nvSpPr>
        <p:spPr bwMode="auto">
          <a:xfrm>
            <a:off x="1307836" y="2235616"/>
            <a:ext cx="3367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导航栏</a:t>
            </a:r>
            <a:r>
              <a:rPr lang="en-US" altLang="zh-CN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:</a:t>
            </a:r>
            <a:endParaRPr lang="en-US" altLang="zh-CN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划分为首页、所有课程、我的、足迹、联系我们。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  <p:sp>
        <p:nvSpPr>
          <p:cNvPr id="33" name="矩形 18"/>
          <p:cNvSpPr>
            <a:spLocks noChangeArrowheads="1"/>
          </p:cNvSpPr>
          <p:nvPr/>
        </p:nvSpPr>
        <p:spPr bwMode="auto">
          <a:xfrm>
            <a:off x="1237818" y="4928714"/>
            <a:ext cx="33678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点击搜索</a:t>
            </a:r>
            <a:r>
              <a:rPr lang="en-US" altLang="zh-CN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:</a:t>
            </a:r>
            <a:endParaRPr lang="en-US" altLang="zh-CN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进入分类搜索页面。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  <p:sp>
        <p:nvSpPr>
          <p:cNvPr id="34" name="燕尾形 1"/>
          <p:cNvSpPr>
            <a:spLocks noChangeArrowheads="1"/>
          </p:cNvSpPr>
          <p:nvPr/>
        </p:nvSpPr>
        <p:spPr bwMode="auto">
          <a:xfrm>
            <a:off x="676207" y="2166827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35" name="燕尾形 1"/>
          <p:cNvSpPr>
            <a:spLocks noChangeArrowheads="1"/>
          </p:cNvSpPr>
          <p:nvPr/>
        </p:nvSpPr>
        <p:spPr bwMode="auto">
          <a:xfrm>
            <a:off x="675783" y="4887546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9067" y="1295960"/>
            <a:ext cx="5392083" cy="538030"/>
            <a:chOff x="3099904" y="3252679"/>
            <a:chExt cx="7459798" cy="617238"/>
          </a:xfrm>
        </p:grpSpPr>
        <p:sp>
          <p:nvSpPr>
            <p:cNvPr id="15" name="矩形 1"/>
            <p:cNvSpPr/>
            <p:nvPr/>
          </p:nvSpPr>
          <p:spPr>
            <a:xfrm>
              <a:off x="3099904" y="32526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TextBox 66"/>
            <p:cNvSpPr txBox="1"/>
            <p:nvPr/>
          </p:nvSpPr>
          <p:spPr>
            <a:xfrm>
              <a:off x="4373288" y="3340286"/>
              <a:ext cx="2810282" cy="529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导航栏与首页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59109" y="891313"/>
            <a:ext cx="604026" cy="864833"/>
            <a:chOff x="3459946" y="2836591"/>
            <a:chExt cx="854394" cy="992152"/>
          </a:xfrm>
        </p:grpSpPr>
        <p:sp>
          <p:nvSpPr>
            <p:cNvPr id="18" name="等腰三角形 17"/>
            <p:cNvSpPr/>
            <p:nvPr/>
          </p:nvSpPr>
          <p:spPr>
            <a:xfrm flipV="1">
              <a:off x="3459946" y="3007597"/>
              <a:ext cx="854394" cy="82114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19" name="TextBox 67"/>
            <p:cNvSpPr txBox="1"/>
            <p:nvPr/>
          </p:nvSpPr>
          <p:spPr>
            <a:xfrm>
              <a:off x="3580323" y="2836591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  <a:cs typeface="Arial" panose="02080604020202020204" pitchFamily="34" charset="0"/>
                </a:rPr>
                <a:t>2</a:t>
              </a:r>
              <a:endParaRPr lang="zh-CN" altLang="en-US" sz="4000" b="1" dirty="0">
                <a:solidFill>
                  <a:schemeClr val="bg1"/>
                </a:solidFill>
                <a:latin typeface="Arial" panose="02080604020202020204" pitchFamily="34" charset="0"/>
                <a:ea typeface="微软雅黑" panose="020B0503020204020204" pitchFamily="34" charset="-122"/>
                <a:cs typeface="Arial" panose="0208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59" y="181847"/>
            <a:ext cx="2998105" cy="6495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90" y="181847"/>
            <a:ext cx="2998105" cy="6495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燕尾形 1"/>
          <p:cNvSpPr>
            <a:spLocks noChangeArrowheads="1"/>
          </p:cNvSpPr>
          <p:nvPr/>
        </p:nvSpPr>
        <p:spPr bwMode="auto">
          <a:xfrm>
            <a:off x="675783" y="3480410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09759" y="3582165"/>
            <a:ext cx="4042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推荐课程：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最热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评分最高课程评价推荐显示，可直接跳转课程详情界面。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750" fill="hold"/>
                                        <p:tgtEl>
                                          <p:spTgt spid="3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bldLvl="0" animBg="1" autoUpdateAnimBg="0"/>
      <p:bldP spid="34" grpId="1" bldLvl="0" animBg="1" autoUpdateAnimBg="0"/>
      <p:bldP spid="35" grpId="0" bldLvl="0" animBg="1" autoUpdateAnimBg="0"/>
      <p:bldP spid="35" grpId="1" bldLvl="0" animBg="1" autoUpdateAnimBg="0"/>
      <p:bldP spid="25" grpId="0" bldLvl="0" animBg="1" autoUpdateAnimBg="0"/>
      <p:bldP spid="25" grpId="1" bldLvl="0" animBg="1" autoUpdateAnimBg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18"/>
          <p:cNvSpPr>
            <a:spLocks noChangeArrowheads="1"/>
          </p:cNvSpPr>
          <p:nvPr/>
        </p:nvSpPr>
        <p:spPr bwMode="auto">
          <a:xfrm>
            <a:off x="1317503" y="2375132"/>
            <a:ext cx="33678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搜索课程：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支持模糊搜索和分类搜索。分类搜索分为专业课、公共课、公选课和非正式课。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  <p:sp>
        <p:nvSpPr>
          <p:cNvPr id="34" name="燕尾形 1"/>
          <p:cNvSpPr>
            <a:spLocks noChangeArrowheads="1"/>
          </p:cNvSpPr>
          <p:nvPr/>
        </p:nvSpPr>
        <p:spPr bwMode="auto">
          <a:xfrm>
            <a:off x="676208" y="2312494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25" name="燕尾形 1"/>
          <p:cNvSpPr>
            <a:spLocks noChangeArrowheads="1"/>
          </p:cNvSpPr>
          <p:nvPr/>
        </p:nvSpPr>
        <p:spPr bwMode="auto">
          <a:xfrm>
            <a:off x="625944" y="4578984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59921" y="4680739"/>
            <a:ext cx="3525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所有课程：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按课程名称排列显示所有课程，并可直接跳转课程详情。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3718" y="1272452"/>
            <a:ext cx="5407432" cy="553199"/>
            <a:chOff x="3099904" y="5020823"/>
            <a:chExt cx="7459798" cy="602691"/>
          </a:xfrm>
        </p:grpSpPr>
        <p:sp>
          <p:nvSpPr>
            <p:cNvPr id="21" name="矩形 1"/>
            <p:cNvSpPr/>
            <p:nvPr/>
          </p:nvSpPr>
          <p:spPr>
            <a:xfrm>
              <a:off x="3099904" y="5020823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TextBox 24"/>
            <p:cNvSpPr txBox="1"/>
            <p:nvPr/>
          </p:nvSpPr>
          <p:spPr>
            <a:xfrm>
              <a:off x="4373288" y="5120546"/>
              <a:ext cx="3226897" cy="502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搜索与所有课程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43760" y="907566"/>
            <a:ext cx="600626" cy="866799"/>
            <a:chOff x="3459946" y="4652540"/>
            <a:chExt cx="854394" cy="944347"/>
          </a:xfrm>
        </p:grpSpPr>
        <p:sp>
          <p:nvSpPr>
            <p:cNvPr id="24" name="等腰三角形 23"/>
            <p:cNvSpPr/>
            <p:nvPr/>
          </p:nvSpPr>
          <p:spPr>
            <a:xfrm flipV="1">
              <a:off x="3459946" y="4775741"/>
              <a:ext cx="854394" cy="821146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71759" y="4652540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  <a:cs typeface="Arial" panose="02080604020202020204" pitchFamily="34" charset="0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Arial" panose="02080604020202020204" pitchFamily="34" charset="0"/>
                <a:ea typeface="微软雅黑" panose="020B0503020204020204" pitchFamily="34" charset="-122"/>
                <a:cs typeface="Arial" panose="0208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274" y="153850"/>
            <a:ext cx="3005274" cy="6511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16" y="153849"/>
            <a:ext cx="3005274" cy="6511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40" y="153849"/>
            <a:ext cx="3005274" cy="6511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bldLvl="0" animBg="1" autoUpdateAnimBg="0"/>
      <p:bldP spid="34" grpId="1" bldLvl="0" animBg="1" autoUpdateAnimBg="0"/>
      <p:bldP spid="25" grpId="0" bldLvl="0" animBg="1" autoUpdateAnimBg="0"/>
      <p:bldP spid="25" grpId="1" bldLvl="0" animBg="1" autoUpdateAnimBg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90549" y="1257153"/>
            <a:ext cx="5282331" cy="527942"/>
            <a:chOff x="3099904" y="1452479"/>
            <a:chExt cx="7459798" cy="601333"/>
          </a:xfrm>
        </p:grpSpPr>
        <p:sp>
          <p:nvSpPr>
            <p:cNvPr id="59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373287" y="1527970"/>
              <a:ext cx="1999377" cy="525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课程详情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50591" y="873896"/>
            <a:ext cx="626795" cy="849114"/>
            <a:chOff x="3459946" y="1061391"/>
            <a:chExt cx="854394" cy="967152"/>
          </a:xfrm>
        </p:grpSpPr>
        <p:sp>
          <p:nvSpPr>
            <p:cNvPr id="60" name="等腰三角形 59"/>
            <p:cNvSpPr/>
            <p:nvPr/>
          </p:nvSpPr>
          <p:spPr>
            <a:xfrm flipV="1">
              <a:off x="3459946" y="1207397"/>
              <a:ext cx="854394" cy="821146"/>
            </a:xfrm>
            <a:prstGeom prst="triangl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586151" y="1061391"/>
              <a:ext cx="640664" cy="806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  <a:cs typeface="Arial" panose="02080604020202020204" pitchFamily="34" charset="0"/>
                </a:rPr>
                <a:t>4</a:t>
              </a:r>
              <a:endParaRPr lang="zh-CN" altLang="en-US" sz="4000" b="1" dirty="0">
                <a:solidFill>
                  <a:schemeClr val="bg1"/>
                </a:solidFill>
                <a:latin typeface="Arial" panose="02080604020202020204" pitchFamily="34" charset="0"/>
                <a:ea typeface="微软雅黑" panose="020B0503020204020204" pitchFamily="34" charset="-122"/>
                <a:cs typeface="Arial" panose="02080604020202020204" pitchFamily="34" charset="0"/>
              </a:endParaRPr>
            </a:p>
          </p:txBody>
        </p:sp>
      </p:grpSp>
      <p:sp>
        <p:nvSpPr>
          <p:cNvPr id="32" name="矩形 18"/>
          <p:cNvSpPr>
            <a:spLocks noChangeArrowheads="1"/>
          </p:cNvSpPr>
          <p:nvPr/>
        </p:nvSpPr>
        <p:spPr bwMode="auto">
          <a:xfrm>
            <a:off x="1296665" y="2229465"/>
            <a:ext cx="33678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三大部分：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课程基本信息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考核方式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课程评论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  <p:sp>
        <p:nvSpPr>
          <p:cNvPr id="33" name="矩形 18"/>
          <p:cNvSpPr>
            <a:spLocks noChangeArrowheads="1"/>
          </p:cNvSpPr>
          <p:nvPr/>
        </p:nvSpPr>
        <p:spPr bwMode="auto">
          <a:xfrm>
            <a:off x="1268771" y="5330873"/>
            <a:ext cx="39444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课程评论：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可进行评分与评论，评分为一到五分。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下拉查看所有人对这门课的评论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  <p:sp>
        <p:nvSpPr>
          <p:cNvPr id="34" name="燕尾形 1"/>
          <p:cNvSpPr>
            <a:spLocks noChangeArrowheads="1"/>
          </p:cNvSpPr>
          <p:nvPr/>
        </p:nvSpPr>
        <p:spPr bwMode="auto">
          <a:xfrm>
            <a:off x="676207" y="2166827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35" name="燕尾形 1"/>
          <p:cNvSpPr>
            <a:spLocks noChangeArrowheads="1"/>
          </p:cNvSpPr>
          <p:nvPr/>
        </p:nvSpPr>
        <p:spPr bwMode="auto">
          <a:xfrm>
            <a:off x="661671" y="5279776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5698"/>
          <a:stretch>
            <a:fillRect/>
          </a:stretch>
        </p:blipFill>
        <p:spPr>
          <a:xfrm>
            <a:off x="5580576" y="405458"/>
            <a:ext cx="3178926" cy="6048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9" b="25892"/>
          <a:stretch>
            <a:fillRect/>
          </a:stretch>
        </p:blipFill>
        <p:spPr>
          <a:xfrm>
            <a:off x="9067287" y="405458"/>
            <a:ext cx="2932577" cy="6048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燕尾形 1"/>
          <p:cNvSpPr>
            <a:spLocks noChangeArrowheads="1"/>
          </p:cNvSpPr>
          <p:nvPr/>
        </p:nvSpPr>
        <p:spPr bwMode="auto">
          <a:xfrm>
            <a:off x="675783" y="3626393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20" name="矩形 18"/>
          <p:cNvSpPr>
            <a:spLocks noChangeArrowheads="1"/>
          </p:cNvSpPr>
          <p:nvPr/>
        </p:nvSpPr>
        <p:spPr bwMode="auto">
          <a:xfrm>
            <a:off x="1296241" y="3667417"/>
            <a:ext cx="391699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考核方式：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点击按钮选择该课程对应的考核方式。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选中则变换颜色，并且按钮中的计数加一。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750" fill="hold"/>
                                        <p:tgtEl>
                                          <p:spTgt spid="3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bldLvl="0" animBg="1" autoUpdateAnimBg="0"/>
      <p:bldP spid="34" grpId="1" bldLvl="0" animBg="1" autoUpdateAnimBg="0"/>
      <p:bldP spid="35" grpId="0" bldLvl="0" animBg="1" autoUpdateAnimBg="0"/>
      <p:bldP spid="35" grpId="1" bldLvl="0" animBg="1" autoUpdateAnimBg="0"/>
      <p:bldP spid="18" grpId="0" bldLvl="0" animBg="1" autoUpdateAnimBg="0"/>
      <p:bldP spid="18" grpId="1" bldLvl="0" animBg="1" autoUpdateAnimBg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18"/>
          <p:cNvSpPr>
            <a:spLocks noChangeArrowheads="1"/>
          </p:cNvSpPr>
          <p:nvPr/>
        </p:nvSpPr>
        <p:spPr bwMode="auto">
          <a:xfrm>
            <a:off x="1307836" y="2235616"/>
            <a:ext cx="3367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包括我的参与和我的收藏两部分。点击对应的</a:t>
            </a:r>
            <a:r>
              <a:rPr lang="en-US" altLang="zh-CN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Tab</a:t>
            </a: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进行切换或者滑动切换。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  <p:sp>
        <p:nvSpPr>
          <p:cNvPr id="33" name="矩形 18"/>
          <p:cNvSpPr>
            <a:spLocks noChangeArrowheads="1"/>
          </p:cNvSpPr>
          <p:nvPr/>
        </p:nvSpPr>
        <p:spPr bwMode="auto">
          <a:xfrm>
            <a:off x="1218920" y="4678263"/>
            <a:ext cx="33678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我的收藏：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展示用户收藏的课程信息。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  <p:sp>
        <p:nvSpPr>
          <p:cNvPr id="34" name="燕尾形 1"/>
          <p:cNvSpPr>
            <a:spLocks noChangeArrowheads="1"/>
          </p:cNvSpPr>
          <p:nvPr/>
        </p:nvSpPr>
        <p:spPr bwMode="auto">
          <a:xfrm>
            <a:off x="676207" y="2166827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35" name="燕尾形 1"/>
          <p:cNvSpPr>
            <a:spLocks noChangeArrowheads="1"/>
          </p:cNvSpPr>
          <p:nvPr/>
        </p:nvSpPr>
        <p:spPr bwMode="auto">
          <a:xfrm>
            <a:off x="656885" y="4637095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9067" y="1295960"/>
            <a:ext cx="5392083" cy="538030"/>
            <a:chOff x="3099904" y="3252679"/>
            <a:chExt cx="7459798" cy="617238"/>
          </a:xfrm>
        </p:grpSpPr>
        <p:sp>
          <p:nvSpPr>
            <p:cNvPr id="15" name="矩形 1"/>
            <p:cNvSpPr/>
            <p:nvPr/>
          </p:nvSpPr>
          <p:spPr>
            <a:xfrm>
              <a:off x="3099904" y="32526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TextBox 66"/>
            <p:cNvSpPr txBox="1"/>
            <p:nvPr/>
          </p:nvSpPr>
          <p:spPr>
            <a:xfrm>
              <a:off x="4373288" y="3340286"/>
              <a:ext cx="1107081" cy="529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足迹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59109" y="891313"/>
            <a:ext cx="604026" cy="864833"/>
            <a:chOff x="3459946" y="2836591"/>
            <a:chExt cx="854394" cy="992152"/>
          </a:xfrm>
        </p:grpSpPr>
        <p:sp>
          <p:nvSpPr>
            <p:cNvPr id="18" name="等腰三角形 17"/>
            <p:cNvSpPr/>
            <p:nvPr/>
          </p:nvSpPr>
          <p:spPr>
            <a:xfrm flipV="1">
              <a:off x="3459946" y="3007597"/>
              <a:ext cx="854394" cy="82114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19" name="TextBox 67"/>
            <p:cNvSpPr txBox="1"/>
            <p:nvPr/>
          </p:nvSpPr>
          <p:spPr>
            <a:xfrm>
              <a:off x="3580323" y="2836591"/>
              <a:ext cx="664814" cy="812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  <a:cs typeface="Arial" panose="02080604020202020204" pitchFamily="34" charset="0"/>
                </a:rPr>
                <a:t>5</a:t>
              </a:r>
              <a:endParaRPr lang="zh-CN" altLang="en-US" sz="4000" b="1" dirty="0">
                <a:solidFill>
                  <a:schemeClr val="bg1"/>
                </a:solidFill>
                <a:latin typeface="Arial" panose="02080604020202020204" pitchFamily="34" charset="0"/>
                <a:ea typeface="微软雅黑" panose="020B0503020204020204" pitchFamily="34" charset="-122"/>
                <a:cs typeface="Arial" panose="02080604020202020204" pitchFamily="34" charset="0"/>
              </a:endParaRPr>
            </a:p>
          </p:txBody>
        </p:sp>
      </p:grpSp>
      <p:sp>
        <p:nvSpPr>
          <p:cNvPr id="25" name="燕尾形 1"/>
          <p:cNvSpPr>
            <a:spLocks noChangeArrowheads="1"/>
          </p:cNvSpPr>
          <p:nvPr/>
        </p:nvSpPr>
        <p:spPr bwMode="auto">
          <a:xfrm>
            <a:off x="674718" y="3328039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08694" y="3429794"/>
            <a:ext cx="4042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我的参与：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主要展示用户参与评分或者评论回复的课程，以及申请发布的新课程。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02" y="172345"/>
            <a:ext cx="2945092" cy="6381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矩形 18"/>
          <p:cNvSpPr>
            <a:spLocks noChangeArrowheads="1"/>
          </p:cNvSpPr>
          <p:nvPr/>
        </p:nvSpPr>
        <p:spPr bwMode="auto">
          <a:xfrm>
            <a:off x="1208694" y="5782450"/>
            <a:ext cx="33678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点击查看详情：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跳转到课程详情页面。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  <p:sp>
        <p:nvSpPr>
          <p:cNvPr id="21" name="燕尾形 1"/>
          <p:cNvSpPr>
            <a:spLocks noChangeArrowheads="1"/>
          </p:cNvSpPr>
          <p:nvPr/>
        </p:nvSpPr>
        <p:spPr bwMode="auto">
          <a:xfrm>
            <a:off x="646659" y="5741282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254" y="172345"/>
            <a:ext cx="2945092" cy="6381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750" fill="hold"/>
                                        <p:tgtEl>
                                          <p:spTgt spid="3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750" fill="hold"/>
                                        <p:tgtEl>
                                          <p:spTgt spid="21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bldLvl="0" animBg="1" autoUpdateAnimBg="0"/>
      <p:bldP spid="34" grpId="1" bldLvl="0" animBg="1" autoUpdateAnimBg="0"/>
      <p:bldP spid="35" grpId="0" bldLvl="0" animBg="1" autoUpdateAnimBg="0"/>
      <p:bldP spid="35" grpId="1" bldLvl="0" animBg="1" autoUpdateAnimBg="0"/>
      <p:bldP spid="25" grpId="0" bldLvl="0" animBg="1" autoUpdateAnimBg="0"/>
      <p:bldP spid="25" grpId="1" bldLvl="0" animBg="1" autoUpdateAnimBg="0"/>
      <p:bldP spid="10" grpId="0"/>
      <p:bldP spid="20" grpId="0"/>
      <p:bldP spid="21" grpId="0" bldLvl="0" animBg="1" autoUpdateAnimBg="0"/>
      <p:bldP spid="21" grpId="1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18"/>
          <p:cNvSpPr>
            <a:spLocks noChangeArrowheads="1"/>
          </p:cNvSpPr>
          <p:nvPr/>
        </p:nvSpPr>
        <p:spPr bwMode="auto">
          <a:xfrm>
            <a:off x="1317503" y="2375132"/>
            <a:ext cx="3367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80604020202020204" pitchFamily="34" charset="0"/>
              <a:buChar char="•"/>
              <a:defRPr sz="21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5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80604020202020204" pitchFamily="34" charset="0"/>
              <a:buChar char="•"/>
              <a:defRPr sz="1300">
                <a:solidFill>
                  <a:schemeClr val="tx1"/>
                </a:solidFill>
                <a:latin typeface="Arial" panose="0208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两大部分：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个人信息展示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latin typeface="微软雅黑" panose="020B0503020204020204" pitchFamily="34" charset="-122"/>
                <a:cs typeface="Arial" panose="02080604020202020204" pitchFamily="34" charset="0"/>
                <a:sym typeface="+mn-ea"/>
              </a:rPr>
              <a:t>个人信息设置</a:t>
            </a:r>
            <a:endParaRPr lang="zh-CN" altLang="en-US" sz="1800" dirty="0">
              <a:latin typeface="微软雅黑" panose="020B0503020204020204" pitchFamily="34" charset="-122"/>
              <a:cs typeface="Arial" panose="02080604020202020204" pitchFamily="34" charset="0"/>
              <a:sym typeface="+mn-ea"/>
            </a:endParaRPr>
          </a:p>
        </p:txBody>
      </p:sp>
      <p:sp>
        <p:nvSpPr>
          <p:cNvPr id="34" name="燕尾形 1"/>
          <p:cNvSpPr>
            <a:spLocks noChangeArrowheads="1"/>
          </p:cNvSpPr>
          <p:nvPr/>
        </p:nvSpPr>
        <p:spPr bwMode="auto">
          <a:xfrm>
            <a:off x="676208" y="2312494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25" name="燕尾形 1"/>
          <p:cNvSpPr>
            <a:spLocks noChangeArrowheads="1"/>
          </p:cNvSpPr>
          <p:nvPr/>
        </p:nvSpPr>
        <p:spPr bwMode="auto">
          <a:xfrm>
            <a:off x="653141" y="4987001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87117" y="5088756"/>
            <a:ext cx="4205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个人信息设置：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可设置自己的学校和专业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可设置自己的昵称（长度不超过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个字）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可设置自己的密码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83718" y="1272452"/>
            <a:ext cx="5407432" cy="553199"/>
            <a:chOff x="3099904" y="5020823"/>
            <a:chExt cx="7459798" cy="602691"/>
          </a:xfrm>
        </p:grpSpPr>
        <p:sp>
          <p:nvSpPr>
            <p:cNvPr id="21" name="矩形 1"/>
            <p:cNvSpPr/>
            <p:nvPr/>
          </p:nvSpPr>
          <p:spPr>
            <a:xfrm>
              <a:off x="3099904" y="5020823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TextBox 24"/>
            <p:cNvSpPr txBox="1"/>
            <p:nvPr/>
          </p:nvSpPr>
          <p:spPr>
            <a:xfrm>
              <a:off x="4373288" y="5120546"/>
              <a:ext cx="1953122" cy="502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个人信息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43760" y="907566"/>
            <a:ext cx="600626" cy="866799"/>
            <a:chOff x="3459946" y="4652540"/>
            <a:chExt cx="854394" cy="944347"/>
          </a:xfrm>
        </p:grpSpPr>
        <p:sp>
          <p:nvSpPr>
            <p:cNvPr id="24" name="等腰三角形 23"/>
            <p:cNvSpPr/>
            <p:nvPr/>
          </p:nvSpPr>
          <p:spPr>
            <a:xfrm flipV="1">
              <a:off x="3459946" y="4775741"/>
              <a:ext cx="854394" cy="821146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71759" y="4652540"/>
              <a:ext cx="668578" cy="771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rial" panose="02080604020202020204" pitchFamily="34" charset="0"/>
                  <a:ea typeface="微软雅黑" panose="020B0503020204020204" pitchFamily="34" charset="-122"/>
                  <a:cs typeface="Arial" panose="02080604020202020204" pitchFamily="34" charset="0"/>
                </a:rPr>
                <a:t>6</a:t>
              </a:r>
              <a:endParaRPr lang="zh-CN" altLang="en-US" sz="4000" b="1" dirty="0">
                <a:solidFill>
                  <a:schemeClr val="bg1"/>
                </a:solidFill>
                <a:latin typeface="Arial" panose="02080604020202020204" pitchFamily="34" charset="0"/>
                <a:ea typeface="微软雅黑" panose="020B0503020204020204" pitchFamily="34" charset="-122"/>
                <a:cs typeface="Arial" panose="0208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72" y="133053"/>
            <a:ext cx="2986621" cy="6471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96" y="133051"/>
            <a:ext cx="2986620" cy="6471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221" y="133051"/>
            <a:ext cx="2986620" cy="6471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043" y="145667"/>
            <a:ext cx="2980798" cy="6458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燕尾形 1"/>
          <p:cNvSpPr>
            <a:spLocks noChangeArrowheads="1"/>
          </p:cNvSpPr>
          <p:nvPr/>
        </p:nvSpPr>
        <p:spPr bwMode="auto">
          <a:xfrm>
            <a:off x="653141" y="3665915"/>
            <a:ext cx="512762" cy="512762"/>
          </a:xfrm>
          <a:prstGeom prst="chevron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87118" y="3767670"/>
            <a:ext cx="3525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个人信息展示：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个性化头像和昵称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渐变色背景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750" fill="hold"/>
                                        <p:tgtEl>
                                          <p:spTgt spid="2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bldLvl="0" animBg="1" autoUpdateAnimBg="0"/>
      <p:bldP spid="34" grpId="1" bldLvl="0" animBg="1" autoUpdateAnimBg="0"/>
      <p:bldP spid="25" grpId="0" bldLvl="0" animBg="1" autoUpdateAnimBg="0"/>
      <p:bldP spid="25" grpId="1" bldLvl="0" animBg="1" autoUpdateAnimBg="0"/>
      <p:bldP spid="10" grpId="0"/>
      <p:bldP spid="27" grpId="0" bldLvl="0" animBg="1" autoUpdateAnimBg="0"/>
      <p:bldP spid="27" grpId="1" bldLvl="0" animBg="1" autoUpdateAnimBg="0"/>
      <p:bldP spid="28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1505</Words>
  <Application>WPS 演示</Application>
  <PresentationFormat>自定义</PresentationFormat>
  <Paragraphs>356</Paragraphs>
  <Slides>25</Slides>
  <Notes>49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2" baseType="lpstr">
      <vt:lpstr>Arial</vt:lpstr>
      <vt:lpstr>宋体</vt:lpstr>
      <vt:lpstr>Wingdings</vt:lpstr>
      <vt:lpstr>DejaVu Sans</vt:lpstr>
      <vt:lpstr>微软雅黑</vt:lpstr>
      <vt:lpstr>黑体</vt:lpstr>
      <vt:lpstr>Tahoma</vt:lpstr>
      <vt:lpstr>Impact</vt:lpstr>
      <vt:lpstr>文泉驿微米黑</vt:lpstr>
      <vt:lpstr>Arial Unicode MS</vt:lpstr>
      <vt:lpstr>Times New Roman</vt:lpstr>
      <vt:lpstr>Haettenschweiler</vt:lpstr>
      <vt:lpstr>Calibri</vt:lpstr>
      <vt:lpstr>方正兰亭黑_GBK</vt:lpstr>
      <vt:lpstr>华文黑体</vt:lpstr>
      <vt:lpstr>Calibri</vt:lpstr>
      <vt:lpstr>Roboto Regular</vt:lpstr>
      <vt:lpstr>Roboto Light</vt:lpstr>
      <vt:lpstr>方正兰亭纤黑简体</vt:lpstr>
      <vt:lpstr>TeXGyreAdventor</vt:lpstr>
      <vt:lpstr>Eras Bold ITC</vt:lpstr>
      <vt:lpstr>宋体</vt:lpstr>
      <vt:lpstr>Arial Unicode MS</vt:lpstr>
      <vt:lpstr>Ubuntu</vt:lpstr>
      <vt:lpstr>Gubbi</vt:lpstr>
      <vt:lpstr>Noto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</dc:creator>
  <cp:lastModifiedBy>Equation </cp:lastModifiedBy>
  <cp:revision>228</cp:revision>
  <dcterms:created xsi:type="dcterms:W3CDTF">2019-12-17T15:02:15Z</dcterms:created>
  <dcterms:modified xsi:type="dcterms:W3CDTF">2019-12-17T15:02:15Z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